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56.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8" r:id="rId2"/>
    <p:sldMasterId id="2147483680" r:id="rId3"/>
    <p:sldMasterId id="2147483690" r:id="rId4"/>
    <p:sldMasterId id="2147483701" r:id="rId5"/>
  </p:sldMasterIdLst>
  <p:notesMasterIdLst>
    <p:notesMasterId r:id="rId67"/>
  </p:notesMasterIdLst>
  <p:handoutMasterIdLst>
    <p:handoutMasterId r:id="rId68"/>
  </p:handoutMasterIdLst>
  <p:sldIdLst>
    <p:sldId id="418" r:id="rId6"/>
    <p:sldId id="472" r:id="rId7"/>
    <p:sldId id="419" r:id="rId8"/>
    <p:sldId id="420" r:id="rId9"/>
    <p:sldId id="421" r:id="rId10"/>
    <p:sldId id="422" r:id="rId11"/>
    <p:sldId id="473" r:id="rId12"/>
    <p:sldId id="474" r:id="rId13"/>
    <p:sldId id="475" r:id="rId14"/>
    <p:sldId id="423" r:id="rId15"/>
    <p:sldId id="424" r:id="rId16"/>
    <p:sldId id="425"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477" r:id="rId34"/>
    <p:sldId id="478" r:id="rId35"/>
    <p:sldId id="479" r:id="rId36"/>
    <p:sldId id="480" r:id="rId37"/>
    <p:sldId id="481" r:id="rId38"/>
    <p:sldId id="482" r:id="rId39"/>
    <p:sldId id="483" r:id="rId40"/>
    <p:sldId id="484" r:id="rId41"/>
    <p:sldId id="485" r:id="rId42"/>
    <p:sldId id="486" r:id="rId43"/>
    <p:sldId id="487" r:id="rId44"/>
    <p:sldId id="488" r:id="rId45"/>
    <p:sldId id="489" r:id="rId46"/>
    <p:sldId id="490" r:id="rId47"/>
    <p:sldId id="491" r:id="rId48"/>
    <p:sldId id="492" r:id="rId49"/>
    <p:sldId id="493" r:id="rId50"/>
    <p:sldId id="494" r:id="rId51"/>
    <p:sldId id="495" r:id="rId52"/>
    <p:sldId id="496" r:id="rId53"/>
    <p:sldId id="497" r:id="rId54"/>
    <p:sldId id="498" r:id="rId55"/>
    <p:sldId id="499" r:id="rId56"/>
    <p:sldId id="500" r:id="rId57"/>
    <p:sldId id="501" r:id="rId58"/>
    <p:sldId id="502" r:id="rId59"/>
    <p:sldId id="503" r:id="rId60"/>
    <p:sldId id="504" r:id="rId61"/>
    <p:sldId id="505" r:id="rId62"/>
    <p:sldId id="506" r:id="rId63"/>
    <p:sldId id="329" r:id="rId64"/>
    <p:sldId id="312" r:id="rId65"/>
    <p:sldId id="476" r:id="rId6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49">
          <p15:clr>
            <a:srgbClr val="A4A3A4"/>
          </p15:clr>
        </p15:guide>
        <p15:guide id="2" pos="344">
          <p15:clr>
            <a:srgbClr val="A4A3A4"/>
          </p15:clr>
        </p15:guide>
      </p15:sldGuideLst>
    </p:ext>
    <p:ext uri="{2D200454-40CA-4A62-9FC3-DE9A4176ACB9}">
      <p15:notesGuideLst xmlns:p15="http://schemas.microsoft.com/office/powerpoint/2012/main">
        <p15:guide id="1" orient="horz" pos="2928">
          <p15:clr>
            <a:srgbClr val="A4A3A4"/>
          </p15:clr>
        </p15:guide>
        <p15:guide id="2" pos="220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BAB"/>
    <a:srgbClr val="BBDDF7"/>
    <a:srgbClr val="74BCF0"/>
    <a:srgbClr val="A84531"/>
    <a:srgbClr val="FCCF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52685" autoAdjust="0"/>
  </p:normalViewPr>
  <p:slideViewPr>
    <p:cSldViewPr snapToGrid="0">
      <p:cViewPr varScale="1">
        <p:scale>
          <a:sx n="48" d="100"/>
          <a:sy n="48" d="100"/>
        </p:scale>
        <p:origin x="2622" y="54"/>
      </p:cViewPr>
      <p:guideLst>
        <p:guide orient="horz" pos="4249"/>
        <p:guide pos="344"/>
      </p:guideLst>
    </p:cSldViewPr>
  </p:slideViewPr>
  <p:notesTextViewPr>
    <p:cViewPr>
      <p:scale>
        <a:sx n="100" d="100"/>
        <a:sy n="100" d="100"/>
      </p:scale>
      <p:origin x="0" y="0"/>
    </p:cViewPr>
  </p:notesTextViewPr>
  <p:sorterViewPr>
    <p:cViewPr>
      <p:scale>
        <a:sx n="100" d="100"/>
        <a:sy n="100" d="100"/>
      </p:scale>
      <p:origin x="0" y="4480"/>
    </p:cViewPr>
  </p:sorterViewPr>
  <p:notesViewPr>
    <p:cSldViewPr snapToGrid="0">
      <p:cViewPr varScale="1">
        <p:scale>
          <a:sx n="55" d="100"/>
          <a:sy n="55" d="100"/>
        </p:scale>
        <p:origin x="-2832" y="-90"/>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s>
</file>

<file path=ppt/diagrams/_rels/data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diagrams/_rels/data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diagrams/_rels/data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diagrams/_rels/data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26.png"/></Relationships>
</file>

<file path=ppt/diagrams/_rels/drawing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diagrams/_rels/drawing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diagrams/_rels/drawing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diagrams/_rels/drawing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26B810-85E3-4F6F-A361-FA4748D6D4AA}" type="doc">
      <dgm:prSet loTypeId="urn:microsoft.com/office/officeart/2005/8/layout/arrow2" loCatId="process" qsTypeId="urn:microsoft.com/office/officeart/2005/8/quickstyle/simple1" qsCatId="simple" csTypeId="urn:microsoft.com/office/officeart/2005/8/colors/accent3_2" csCatId="accent3" phldr="1"/>
      <dgm:spPr/>
      <dgm:t>
        <a:bodyPr/>
        <a:lstStyle/>
        <a:p>
          <a:endParaRPr lang="en-US"/>
        </a:p>
      </dgm:t>
    </dgm:pt>
    <dgm:pt modelId="{5C878D0F-B38F-47D9-B09E-554C30DAE74E}">
      <dgm:prSet phldrT="[Text]"/>
      <dgm:spPr/>
      <dgm:t>
        <a:bodyPr/>
        <a:lstStyle/>
        <a:p>
          <a:r>
            <a:rPr lang="en-US" dirty="0" smtClean="0"/>
            <a:t>NOFO and Application</a:t>
          </a:r>
          <a:endParaRPr lang="en-US" dirty="0"/>
        </a:p>
      </dgm:t>
    </dgm:pt>
    <dgm:pt modelId="{3F58B33A-0AD9-4182-AB64-4E4596C3C87B}" type="parTrans" cxnId="{5DD9FBB1-583C-445D-8467-ED92D4A48AA8}">
      <dgm:prSet/>
      <dgm:spPr/>
      <dgm:t>
        <a:bodyPr/>
        <a:lstStyle/>
        <a:p>
          <a:endParaRPr lang="en-US"/>
        </a:p>
      </dgm:t>
    </dgm:pt>
    <dgm:pt modelId="{B2CEB9E1-739D-49FA-94C2-18CBAD8BB5B3}" type="sibTrans" cxnId="{5DD9FBB1-583C-445D-8467-ED92D4A48AA8}">
      <dgm:prSet/>
      <dgm:spPr/>
      <dgm:t>
        <a:bodyPr/>
        <a:lstStyle/>
        <a:p>
          <a:endParaRPr lang="en-US"/>
        </a:p>
      </dgm:t>
    </dgm:pt>
    <dgm:pt modelId="{332F7223-D2B9-45AC-96F3-69584F4D11F6}">
      <dgm:prSet phldrT="[Text]"/>
      <dgm:spPr/>
      <dgm:t>
        <a:bodyPr/>
        <a:lstStyle/>
        <a:p>
          <a:endParaRPr lang="en-US" dirty="0" smtClean="0"/>
        </a:p>
      </dgm:t>
    </dgm:pt>
    <dgm:pt modelId="{277BC9C1-CB89-45E2-8E8A-29E3E240BCC6}" type="sibTrans" cxnId="{F8ED5C61-1B27-4F30-991C-7304D23A2AF0}">
      <dgm:prSet/>
      <dgm:spPr/>
      <dgm:t>
        <a:bodyPr/>
        <a:lstStyle/>
        <a:p>
          <a:endParaRPr lang="en-US"/>
        </a:p>
      </dgm:t>
    </dgm:pt>
    <dgm:pt modelId="{96B466E9-DB68-46B4-B233-CD495658C92A}" type="parTrans" cxnId="{F8ED5C61-1B27-4F30-991C-7304D23A2AF0}">
      <dgm:prSet/>
      <dgm:spPr/>
      <dgm:t>
        <a:bodyPr/>
        <a:lstStyle/>
        <a:p>
          <a:endParaRPr lang="en-US"/>
        </a:p>
      </dgm:t>
    </dgm:pt>
    <dgm:pt modelId="{2BBCF6D5-B072-4E9B-A781-EA3AA6F21A91}">
      <dgm:prSet phldrT="[Text]"/>
      <dgm:spPr/>
      <dgm:t>
        <a:bodyPr/>
        <a:lstStyle/>
        <a:p>
          <a:endParaRPr lang="en-US" dirty="0"/>
        </a:p>
      </dgm:t>
    </dgm:pt>
    <dgm:pt modelId="{DB8D4AD6-3F5A-4C26-95B9-C47C175B4CDE}" type="sibTrans" cxnId="{A4D90E4B-7E5E-43A9-B201-164DD117A5E5}">
      <dgm:prSet/>
      <dgm:spPr/>
      <dgm:t>
        <a:bodyPr/>
        <a:lstStyle/>
        <a:p>
          <a:endParaRPr lang="en-US"/>
        </a:p>
      </dgm:t>
    </dgm:pt>
    <dgm:pt modelId="{FCF48256-D791-49C0-A876-731F2B61CA47}" type="parTrans" cxnId="{A4D90E4B-7E5E-43A9-B201-164DD117A5E5}">
      <dgm:prSet/>
      <dgm:spPr/>
      <dgm:t>
        <a:bodyPr/>
        <a:lstStyle/>
        <a:p>
          <a:endParaRPr lang="en-US"/>
        </a:p>
      </dgm:t>
    </dgm:pt>
    <dgm:pt modelId="{70467AC1-8277-439D-8D32-A4E82D8A017B}">
      <dgm:prSet/>
      <dgm:spPr/>
      <dgm:t>
        <a:bodyPr/>
        <a:lstStyle/>
        <a:p>
          <a:endParaRPr lang="en-US" dirty="0"/>
        </a:p>
      </dgm:t>
    </dgm:pt>
    <dgm:pt modelId="{C739ECAE-7BB1-4895-B4B9-B88C5003D1C5}" type="sibTrans" cxnId="{1E875265-BF98-485A-B841-5B181506A4DA}">
      <dgm:prSet/>
      <dgm:spPr/>
      <dgm:t>
        <a:bodyPr/>
        <a:lstStyle/>
        <a:p>
          <a:endParaRPr lang="en-US"/>
        </a:p>
      </dgm:t>
    </dgm:pt>
    <dgm:pt modelId="{5025F811-3986-4EA7-A5F3-F4B193475683}" type="parTrans" cxnId="{1E875265-BF98-485A-B841-5B181506A4DA}">
      <dgm:prSet/>
      <dgm:spPr/>
      <dgm:t>
        <a:bodyPr/>
        <a:lstStyle/>
        <a:p>
          <a:endParaRPr lang="en-US"/>
        </a:p>
      </dgm:t>
    </dgm:pt>
    <dgm:pt modelId="{BAFA34C8-2D7A-4E70-ACA0-753DCC187CE1}" type="pres">
      <dgm:prSet presAssocID="{5B26B810-85E3-4F6F-A361-FA4748D6D4AA}" presName="arrowDiagram" presStyleCnt="0">
        <dgm:presLayoutVars>
          <dgm:chMax val="5"/>
          <dgm:dir/>
          <dgm:resizeHandles val="exact"/>
        </dgm:presLayoutVars>
      </dgm:prSet>
      <dgm:spPr/>
      <dgm:t>
        <a:bodyPr/>
        <a:lstStyle/>
        <a:p>
          <a:endParaRPr lang="en-US"/>
        </a:p>
      </dgm:t>
    </dgm:pt>
    <dgm:pt modelId="{2431E597-1088-45E0-9782-76DA7C75F75E}" type="pres">
      <dgm:prSet presAssocID="{5B26B810-85E3-4F6F-A361-FA4748D6D4AA}" presName="arrow" presStyleLbl="bgShp" presStyleIdx="0" presStyleCnt="1"/>
      <dgm:spPr/>
      <dgm:t>
        <a:bodyPr/>
        <a:lstStyle/>
        <a:p>
          <a:endParaRPr lang="en-US"/>
        </a:p>
      </dgm:t>
    </dgm:pt>
    <dgm:pt modelId="{61A481D9-59FB-47EF-8676-80BB04F9532E}" type="pres">
      <dgm:prSet presAssocID="{5B26B810-85E3-4F6F-A361-FA4748D6D4AA}" presName="arrowDiagram4" presStyleCnt="0"/>
      <dgm:spPr/>
      <dgm:t>
        <a:bodyPr/>
        <a:lstStyle/>
        <a:p>
          <a:endParaRPr lang="en-US"/>
        </a:p>
      </dgm:t>
    </dgm:pt>
    <dgm:pt modelId="{E124C6A0-3759-441E-8892-EE53CD978778}" type="pres">
      <dgm:prSet presAssocID="{5C878D0F-B38F-47D9-B09E-554C30DAE74E}" presName="bullet4a" presStyleLbl="node1" presStyleIdx="0" presStyleCnt="4"/>
      <dgm:spPr>
        <a:solidFill>
          <a:srgbClr val="5C8D3E"/>
        </a:solidFill>
      </dgm:spPr>
      <dgm:t>
        <a:bodyPr/>
        <a:lstStyle/>
        <a:p>
          <a:endParaRPr lang="en-US"/>
        </a:p>
      </dgm:t>
    </dgm:pt>
    <dgm:pt modelId="{457E8BBA-0003-4D15-9428-3D31EF0E4BC0}" type="pres">
      <dgm:prSet presAssocID="{5C878D0F-B38F-47D9-B09E-554C30DAE74E}" presName="textBox4a" presStyleLbl="revTx" presStyleIdx="0" presStyleCnt="4">
        <dgm:presLayoutVars>
          <dgm:bulletEnabled val="1"/>
        </dgm:presLayoutVars>
      </dgm:prSet>
      <dgm:spPr/>
      <dgm:t>
        <a:bodyPr/>
        <a:lstStyle/>
        <a:p>
          <a:endParaRPr lang="en-US"/>
        </a:p>
      </dgm:t>
    </dgm:pt>
    <dgm:pt modelId="{8BDD3DBA-65C5-4A73-AFAD-77117710704A}" type="pres">
      <dgm:prSet presAssocID="{332F7223-D2B9-45AC-96F3-69584F4D11F6}" presName="bullet4b" presStyleLbl="node1" presStyleIdx="1" presStyleCnt="4"/>
      <dgm:spPr>
        <a:solidFill>
          <a:srgbClr val="5C8D3E"/>
        </a:solidFill>
      </dgm:spPr>
      <dgm:t>
        <a:bodyPr/>
        <a:lstStyle/>
        <a:p>
          <a:endParaRPr lang="en-US"/>
        </a:p>
      </dgm:t>
    </dgm:pt>
    <dgm:pt modelId="{4E78C857-690E-4564-B436-CE9785DEB5FC}" type="pres">
      <dgm:prSet presAssocID="{332F7223-D2B9-45AC-96F3-69584F4D11F6}" presName="textBox4b" presStyleLbl="revTx" presStyleIdx="1" presStyleCnt="4">
        <dgm:presLayoutVars>
          <dgm:bulletEnabled val="1"/>
        </dgm:presLayoutVars>
      </dgm:prSet>
      <dgm:spPr/>
      <dgm:t>
        <a:bodyPr/>
        <a:lstStyle/>
        <a:p>
          <a:endParaRPr lang="en-US"/>
        </a:p>
      </dgm:t>
    </dgm:pt>
    <dgm:pt modelId="{F3B2C9CC-6801-4516-AA52-4DF7A2EFC160}" type="pres">
      <dgm:prSet presAssocID="{2BBCF6D5-B072-4E9B-A781-EA3AA6F21A91}" presName="bullet4c" presStyleLbl="node1" presStyleIdx="2" presStyleCnt="4"/>
      <dgm:spPr>
        <a:solidFill>
          <a:srgbClr val="5C8D3E"/>
        </a:solidFill>
      </dgm:spPr>
      <dgm:t>
        <a:bodyPr/>
        <a:lstStyle/>
        <a:p>
          <a:endParaRPr lang="en-US"/>
        </a:p>
      </dgm:t>
    </dgm:pt>
    <dgm:pt modelId="{FA9B4713-BEF4-4CBE-943D-FB653276AA61}" type="pres">
      <dgm:prSet presAssocID="{2BBCF6D5-B072-4E9B-A781-EA3AA6F21A91}" presName="textBox4c" presStyleLbl="revTx" presStyleIdx="2" presStyleCnt="4">
        <dgm:presLayoutVars>
          <dgm:bulletEnabled val="1"/>
        </dgm:presLayoutVars>
      </dgm:prSet>
      <dgm:spPr/>
      <dgm:t>
        <a:bodyPr/>
        <a:lstStyle/>
        <a:p>
          <a:endParaRPr lang="en-US"/>
        </a:p>
      </dgm:t>
    </dgm:pt>
    <dgm:pt modelId="{4B17FEA2-A619-4C3C-BF5A-DDB30D91D1FF}" type="pres">
      <dgm:prSet presAssocID="{70467AC1-8277-439D-8D32-A4E82D8A017B}" presName="bullet4d" presStyleLbl="node1" presStyleIdx="3" presStyleCnt="4"/>
      <dgm:spPr>
        <a:solidFill>
          <a:srgbClr val="5C8D3E"/>
        </a:solidFill>
      </dgm:spPr>
      <dgm:t>
        <a:bodyPr/>
        <a:lstStyle/>
        <a:p>
          <a:endParaRPr lang="en-US"/>
        </a:p>
      </dgm:t>
    </dgm:pt>
    <dgm:pt modelId="{F8E7D40A-6F59-4D95-A016-B6524AD62643}" type="pres">
      <dgm:prSet presAssocID="{70467AC1-8277-439D-8D32-A4E82D8A017B}" presName="textBox4d" presStyleLbl="revTx" presStyleIdx="3" presStyleCnt="4">
        <dgm:presLayoutVars>
          <dgm:bulletEnabled val="1"/>
        </dgm:presLayoutVars>
      </dgm:prSet>
      <dgm:spPr/>
      <dgm:t>
        <a:bodyPr/>
        <a:lstStyle/>
        <a:p>
          <a:endParaRPr lang="en-US"/>
        </a:p>
      </dgm:t>
    </dgm:pt>
  </dgm:ptLst>
  <dgm:cxnLst>
    <dgm:cxn modelId="{5DD9FBB1-583C-445D-8467-ED92D4A48AA8}" srcId="{5B26B810-85E3-4F6F-A361-FA4748D6D4AA}" destId="{5C878D0F-B38F-47D9-B09E-554C30DAE74E}" srcOrd="0" destOrd="0" parTransId="{3F58B33A-0AD9-4182-AB64-4E4596C3C87B}" sibTransId="{B2CEB9E1-739D-49FA-94C2-18CBAD8BB5B3}"/>
    <dgm:cxn modelId="{EE089929-0831-4B39-8755-C550091199A6}" type="presOf" srcId="{70467AC1-8277-439D-8D32-A4E82D8A017B}" destId="{F8E7D40A-6F59-4D95-A016-B6524AD62643}" srcOrd="0" destOrd="0" presId="urn:microsoft.com/office/officeart/2005/8/layout/arrow2"/>
    <dgm:cxn modelId="{4741D436-BE93-43D7-B0E8-87F764B9A034}" type="presOf" srcId="{5B26B810-85E3-4F6F-A361-FA4748D6D4AA}" destId="{BAFA34C8-2D7A-4E70-ACA0-753DCC187CE1}" srcOrd="0" destOrd="0" presId="urn:microsoft.com/office/officeart/2005/8/layout/arrow2"/>
    <dgm:cxn modelId="{A4D90E4B-7E5E-43A9-B201-164DD117A5E5}" srcId="{5B26B810-85E3-4F6F-A361-FA4748D6D4AA}" destId="{2BBCF6D5-B072-4E9B-A781-EA3AA6F21A91}" srcOrd="2" destOrd="0" parTransId="{FCF48256-D791-49C0-A876-731F2B61CA47}" sibTransId="{DB8D4AD6-3F5A-4C26-95B9-C47C175B4CDE}"/>
    <dgm:cxn modelId="{1E875265-BF98-485A-B841-5B181506A4DA}" srcId="{5B26B810-85E3-4F6F-A361-FA4748D6D4AA}" destId="{70467AC1-8277-439D-8D32-A4E82D8A017B}" srcOrd="3" destOrd="0" parTransId="{5025F811-3986-4EA7-A5F3-F4B193475683}" sibTransId="{C739ECAE-7BB1-4895-B4B9-B88C5003D1C5}"/>
    <dgm:cxn modelId="{C0BDF5D5-04D2-4EF1-B3C6-2A65FF0A9299}" type="presOf" srcId="{2BBCF6D5-B072-4E9B-A781-EA3AA6F21A91}" destId="{FA9B4713-BEF4-4CBE-943D-FB653276AA61}" srcOrd="0" destOrd="0" presId="urn:microsoft.com/office/officeart/2005/8/layout/arrow2"/>
    <dgm:cxn modelId="{2996EADA-4C79-4E68-8AED-9B0B9810F04B}" type="presOf" srcId="{5C878D0F-B38F-47D9-B09E-554C30DAE74E}" destId="{457E8BBA-0003-4D15-9428-3D31EF0E4BC0}" srcOrd="0" destOrd="0" presId="urn:microsoft.com/office/officeart/2005/8/layout/arrow2"/>
    <dgm:cxn modelId="{F8ED5C61-1B27-4F30-991C-7304D23A2AF0}" srcId="{5B26B810-85E3-4F6F-A361-FA4748D6D4AA}" destId="{332F7223-D2B9-45AC-96F3-69584F4D11F6}" srcOrd="1" destOrd="0" parTransId="{96B466E9-DB68-46B4-B233-CD495658C92A}" sibTransId="{277BC9C1-CB89-45E2-8E8A-29E3E240BCC6}"/>
    <dgm:cxn modelId="{9363E463-80F1-428E-A5BD-8AD1771FA2C3}" type="presOf" srcId="{332F7223-D2B9-45AC-96F3-69584F4D11F6}" destId="{4E78C857-690E-4564-B436-CE9785DEB5FC}" srcOrd="0" destOrd="0" presId="urn:microsoft.com/office/officeart/2005/8/layout/arrow2"/>
    <dgm:cxn modelId="{A058CCE0-D716-43AD-B08D-B343D6D1C6C4}" type="presParOf" srcId="{BAFA34C8-2D7A-4E70-ACA0-753DCC187CE1}" destId="{2431E597-1088-45E0-9782-76DA7C75F75E}" srcOrd="0" destOrd="0" presId="urn:microsoft.com/office/officeart/2005/8/layout/arrow2"/>
    <dgm:cxn modelId="{D8EFE285-363F-4174-9D1B-42E54AF03120}" type="presParOf" srcId="{BAFA34C8-2D7A-4E70-ACA0-753DCC187CE1}" destId="{61A481D9-59FB-47EF-8676-80BB04F9532E}" srcOrd="1" destOrd="0" presId="urn:microsoft.com/office/officeart/2005/8/layout/arrow2"/>
    <dgm:cxn modelId="{9B9F9C59-44D5-448E-A553-3F5EA62B739B}" type="presParOf" srcId="{61A481D9-59FB-47EF-8676-80BB04F9532E}" destId="{E124C6A0-3759-441E-8892-EE53CD978778}" srcOrd="0" destOrd="0" presId="urn:microsoft.com/office/officeart/2005/8/layout/arrow2"/>
    <dgm:cxn modelId="{7162E23C-206B-4C1C-807D-ECB6EC313205}" type="presParOf" srcId="{61A481D9-59FB-47EF-8676-80BB04F9532E}" destId="{457E8BBA-0003-4D15-9428-3D31EF0E4BC0}" srcOrd="1" destOrd="0" presId="urn:microsoft.com/office/officeart/2005/8/layout/arrow2"/>
    <dgm:cxn modelId="{199BC38F-91DE-4181-ADCB-309C9FA50A60}" type="presParOf" srcId="{61A481D9-59FB-47EF-8676-80BB04F9532E}" destId="{8BDD3DBA-65C5-4A73-AFAD-77117710704A}" srcOrd="2" destOrd="0" presId="urn:microsoft.com/office/officeart/2005/8/layout/arrow2"/>
    <dgm:cxn modelId="{A619624A-94FE-47AC-A2C9-57E319D65725}" type="presParOf" srcId="{61A481D9-59FB-47EF-8676-80BB04F9532E}" destId="{4E78C857-690E-4564-B436-CE9785DEB5FC}" srcOrd="3" destOrd="0" presId="urn:microsoft.com/office/officeart/2005/8/layout/arrow2"/>
    <dgm:cxn modelId="{78737888-2425-42AF-82A6-DBB36F09AA6E}" type="presParOf" srcId="{61A481D9-59FB-47EF-8676-80BB04F9532E}" destId="{F3B2C9CC-6801-4516-AA52-4DF7A2EFC160}" srcOrd="4" destOrd="0" presId="urn:microsoft.com/office/officeart/2005/8/layout/arrow2"/>
    <dgm:cxn modelId="{5C6BAC9B-1443-45C1-BE19-E8A4CFC5CF6F}" type="presParOf" srcId="{61A481D9-59FB-47EF-8676-80BB04F9532E}" destId="{FA9B4713-BEF4-4CBE-943D-FB653276AA61}" srcOrd="5" destOrd="0" presId="urn:microsoft.com/office/officeart/2005/8/layout/arrow2"/>
    <dgm:cxn modelId="{8203A548-0CBD-4BC4-A669-1E1868E00A36}" type="presParOf" srcId="{61A481D9-59FB-47EF-8676-80BB04F9532E}" destId="{4B17FEA2-A619-4C3C-BF5A-DDB30D91D1FF}" srcOrd="6" destOrd="0" presId="urn:microsoft.com/office/officeart/2005/8/layout/arrow2"/>
    <dgm:cxn modelId="{1E9A12FE-D552-4527-BC54-5D83FA1D6479}" type="presParOf" srcId="{61A481D9-59FB-47EF-8676-80BB04F9532E}" destId="{F8E7D40A-6F59-4D95-A016-B6524AD62643}"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3C5BCDC-946A-4931-941C-2406606EA129}" type="doc">
      <dgm:prSet loTypeId="urn:microsoft.com/office/officeart/2005/8/layout/matrix3" loCatId="matrix" qsTypeId="urn:microsoft.com/office/officeart/2005/8/quickstyle/simple2" qsCatId="simple" csTypeId="urn:microsoft.com/office/officeart/2005/8/colors/accent1_2" csCatId="accent1" phldr="1"/>
      <dgm:spPr/>
      <dgm:t>
        <a:bodyPr/>
        <a:lstStyle/>
        <a:p>
          <a:endParaRPr lang="en-US"/>
        </a:p>
      </dgm:t>
    </dgm:pt>
    <dgm:pt modelId="{78C6A19A-EC7B-40C3-82B9-FF858B1D8F37}">
      <dgm:prSet custT="1"/>
      <dgm:spPr/>
      <dgm:t>
        <a:bodyPr/>
        <a:lstStyle/>
        <a:p>
          <a:pPr algn="l" rtl="0"/>
          <a:r>
            <a:rPr lang="en-US" sz="2000" dirty="0" smtClean="0">
              <a:latin typeface="Georgia" pitchFamily="18" charset="0"/>
            </a:rPr>
            <a:t>Anyone who </a:t>
          </a:r>
          <a:r>
            <a:rPr lang="en-US" sz="2000" b="1" dirty="0" smtClean="0">
              <a:latin typeface="Georgia" pitchFamily="18" charset="0"/>
            </a:rPr>
            <a:t>refuses</a:t>
          </a:r>
          <a:r>
            <a:rPr lang="en-US" sz="2000" dirty="0" smtClean="0">
              <a:latin typeface="Georgia" pitchFamily="18" charset="0"/>
            </a:rPr>
            <a:t> to undergo the check. </a:t>
          </a:r>
          <a:endParaRPr lang="en-US" sz="2000" dirty="0">
            <a:latin typeface="Georgia" pitchFamily="18" charset="0"/>
          </a:endParaRPr>
        </a:p>
      </dgm:t>
    </dgm:pt>
    <dgm:pt modelId="{814B23DB-D113-4BD8-8979-E281641B5310}" type="parTrans" cxnId="{69D2EE5A-7ADB-4676-A43A-02B5A89E9BC8}">
      <dgm:prSet/>
      <dgm:spPr/>
      <dgm:t>
        <a:bodyPr/>
        <a:lstStyle/>
        <a:p>
          <a:endParaRPr lang="en-US"/>
        </a:p>
      </dgm:t>
    </dgm:pt>
    <dgm:pt modelId="{EC2D4982-2C05-4CDE-96F1-041A96196844}" type="sibTrans" cxnId="{69D2EE5A-7ADB-4676-A43A-02B5A89E9BC8}">
      <dgm:prSet/>
      <dgm:spPr/>
      <dgm:t>
        <a:bodyPr/>
        <a:lstStyle/>
        <a:p>
          <a:endParaRPr lang="en-US"/>
        </a:p>
      </dgm:t>
    </dgm:pt>
    <dgm:pt modelId="{F6D39D15-95EC-4456-B023-3D5F888446F2}">
      <dgm:prSet custT="1"/>
      <dgm:spPr/>
      <dgm:t>
        <a:bodyPr/>
        <a:lstStyle/>
        <a:p>
          <a:pPr algn="l" rtl="0"/>
          <a:r>
            <a:rPr lang="en-US" sz="1800" dirty="0" smtClean="0">
              <a:latin typeface="Georgia" pitchFamily="18" charset="0"/>
            </a:rPr>
            <a:t>Anyone who makes a </a:t>
          </a:r>
          <a:r>
            <a:rPr lang="en-US" sz="1800" b="1" dirty="0" smtClean="0">
              <a:latin typeface="Georgia" pitchFamily="18" charset="0"/>
            </a:rPr>
            <a:t>false statement </a:t>
          </a:r>
          <a:r>
            <a:rPr lang="en-US" sz="1800" dirty="0" smtClean="0">
              <a:latin typeface="Georgia" pitchFamily="18" charset="0"/>
            </a:rPr>
            <a:t>in connection with the check.</a:t>
          </a:r>
          <a:endParaRPr lang="en-US" sz="1800" dirty="0">
            <a:latin typeface="Georgia" pitchFamily="18" charset="0"/>
          </a:endParaRPr>
        </a:p>
      </dgm:t>
    </dgm:pt>
    <dgm:pt modelId="{18F4E02C-74C5-40E8-9B99-FC1AAA52A1C2}" type="parTrans" cxnId="{F116A26D-5DB1-4EF7-B2C8-03EEF3E3E29F}">
      <dgm:prSet/>
      <dgm:spPr/>
      <dgm:t>
        <a:bodyPr/>
        <a:lstStyle/>
        <a:p>
          <a:endParaRPr lang="en-US"/>
        </a:p>
      </dgm:t>
    </dgm:pt>
    <dgm:pt modelId="{1C8FB991-8E6B-4FC9-BD21-E7117D70E1CC}" type="sibTrans" cxnId="{F116A26D-5DB1-4EF7-B2C8-03EEF3E3E29F}">
      <dgm:prSet/>
      <dgm:spPr/>
      <dgm:t>
        <a:bodyPr/>
        <a:lstStyle/>
        <a:p>
          <a:endParaRPr lang="en-US"/>
        </a:p>
      </dgm:t>
    </dgm:pt>
    <dgm:pt modelId="{BC67E646-B1FB-4A74-8C6B-0E1FCF41A206}">
      <dgm:prSet custT="1"/>
      <dgm:spPr/>
      <dgm:t>
        <a:bodyPr/>
        <a:lstStyle/>
        <a:p>
          <a:pPr algn="l" rtl="0"/>
          <a:r>
            <a:rPr lang="en-US" sz="2000" dirty="0" smtClean="0">
              <a:latin typeface="Georgia" pitchFamily="18" charset="0"/>
            </a:rPr>
            <a:t>Anyone required to be listed on a </a:t>
          </a:r>
          <a:r>
            <a:rPr lang="en-US" sz="2000" b="1" dirty="0" smtClean="0">
              <a:latin typeface="Georgia" pitchFamily="18" charset="0"/>
            </a:rPr>
            <a:t>sex offender </a:t>
          </a:r>
          <a:r>
            <a:rPr lang="en-US" sz="2000" dirty="0" smtClean="0">
              <a:latin typeface="Georgia" pitchFamily="18" charset="0"/>
            </a:rPr>
            <a:t>registry</a:t>
          </a:r>
          <a:endParaRPr lang="en-US" sz="2000" dirty="0">
            <a:latin typeface="Georgia" pitchFamily="18" charset="0"/>
          </a:endParaRPr>
        </a:p>
      </dgm:t>
    </dgm:pt>
    <dgm:pt modelId="{967AAAC9-EA9D-43CC-AA77-85CB59B63347}" type="parTrans" cxnId="{1BD45E79-ECB4-4438-A65E-FA62A7D44249}">
      <dgm:prSet/>
      <dgm:spPr/>
      <dgm:t>
        <a:bodyPr/>
        <a:lstStyle/>
        <a:p>
          <a:endParaRPr lang="en-US"/>
        </a:p>
      </dgm:t>
    </dgm:pt>
    <dgm:pt modelId="{73485B34-CDA7-4037-A374-14F84BFDF3BE}" type="sibTrans" cxnId="{1BD45E79-ECB4-4438-A65E-FA62A7D44249}">
      <dgm:prSet/>
      <dgm:spPr/>
      <dgm:t>
        <a:bodyPr/>
        <a:lstStyle/>
        <a:p>
          <a:endParaRPr lang="en-US"/>
        </a:p>
      </dgm:t>
    </dgm:pt>
    <dgm:pt modelId="{42F812AA-7C6E-47F1-8FAE-52BCE6627D64}">
      <dgm:prSet custT="1"/>
      <dgm:spPr/>
      <dgm:t>
        <a:bodyPr/>
        <a:lstStyle/>
        <a:p>
          <a:pPr algn="l" rtl="0"/>
          <a:r>
            <a:rPr lang="en-US" sz="2000" dirty="0" smtClean="0">
              <a:latin typeface="Georgia" pitchFamily="18" charset="0"/>
            </a:rPr>
            <a:t>Anyone convicted of </a:t>
          </a:r>
          <a:r>
            <a:rPr lang="en-US" sz="2000" b="1" dirty="0" smtClean="0">
              <a:latin typeface="Georgia" pitchFamily="18" charset="0"/>
            </a:rPr>
            <a:t>murder</a:t>
          </a:r>
          <a:endParaRPr lang="en-US" sz="2000" dirty="0">
            <a:latin typeface="Georgia" pitchFamily="18" charset="0"/>
          </a:endParaRPr>
        </a:p>
      </dgm:t>
    </dgm:pt>
    <dgm:pt modelId="{D0A2956A-DCF2-4E1B-9C74-4BFB7BFC6D69}" type="parTrans" cxnId="{E437200D-8932-4FA1-9A16-50B028C49A7D}">
      <dgm:prSet/>
      <dgm:spPr/>
      <dgm:t>
        <a:bodyPr/>
        <a:lstStyle/>
        <a:p>
          <a:endParaRPr lang="en-US"/>
        </a:p>
      </dgm:t>
    </dgm:pt>
    <dgm:pt modelId="{F2CDA3B5-BECA-4989-AE71-5B3D50FF6337}" type="sibTrans" cxnId="{E437200D-8932-4FA1-9A16-50B028C49A7D}">
      <dgm:prSet/>
      <dgm:spPr/>
      <dgm:t>
        <a:bodyPr/>
        <a:lstStyle/>
        <a:p>
          <a:endParaRPr lang="en-US"/>
        </a:p>
      </dgm:t>
    </dgm:pt>
    <dgm:pt modelId="{E428BF0D-43E8-4F99-8C3D-9DD47F87431A}" type="pres">
      <dgm:prSet presAssocID="{A3C5BCDC-946A-4931-941C-2406606EA129}" presName="matrix" presStyleCnt="0">
        <dgm:presLayoutVars>
          <dgm:chMax val="1"/>
          <dgm:dir/>
          <dgm:resizeHandles val="exact"/>
        </dgm:presLayoutVars>
      </dgm:prSet>
      <dgm:spPr/>
      <dgm:t>
        <a:bodyPr/>
        <a:lstStyle/>
        <a:p>
          <a:endParaRPr lang="en-US"/>
        </a:p>
      </dgm:t>
    </dgm:pt>
    <dgm:pt modelId="{BF5D91DD-33A1-47B2-AA12-9101EC4E7A7F}" type="pres">
      <dgm:prSet presAssocID="{A3C5BCDC-946A-4931-941C-2406606EA129}" presName="diamond" presStyleLbl="bgShp" presStyleIdx="0" presStyleCnt="1" custScaleX="98646" custScaleY="82095" custLinFactNeighborX="-292" custLinFactNeighborY="7962"/>
      <dgm:spPr>
        <a:prstGeom prst="noSmoking">
          <a:avLst/>
        </a:prstGeom>
      </dgm:spPr>
      <dgm:t>
        <a:bodyPr/>
        <a:lstStyle/>
        <a:p>
          <a:endParaRPr lang="en-US"/>
        </a:p>
      </dgm:t>
    </dgm:pt>
    <dgm:pt modelId="{6970D7C7-AB60-4E0C-B63A-BD37BEF262ED}" type="pres">
      <dgm:prSet presAssocID="{A3C5BCDC-946A-4931-941C-2406606EA129}" presName="quad1" presStyleLbl="node1" presStyleIdx="0" presStyleCnt="4" custScaleX="113409" custScaleY="107940" custLinFactNeighborX="-13955" custLinFactNeighborY="-14770">
        <dgm:presLayoutVars>
          <dgm:chMax val="0"/>
          <dgm:chPref val="0"/>
          <dgm:bulletEnabled val="1"/>
        </dgm:presLayoutVars>
      </dgm:prSet>
      <dgm:spPr/>
      <dgm:t>
        <a:bodyPr/>
        <a:lstStyle/>
        <a:p>
          <a:endParaRPr lang="en-US"/>
        </a:p>
      </dgm:t>
    </dgm:pt>
    <dgm:pt modelId="{84B20704-0DB6-4DAA-82E0-2BCA9DD7778D}" type="pres">
      <dgm:prSet presAssocID="{A3C5BCDC-946A-4931-941C-2406606EA129}" presName="quad2" presStyleLbl="node1" presStyleIdx="1" presStyleCnt="4" custScaleX="116391" custScaleY="107940" custLinFactNeighborX="789" custLinFactNeighborY="-12741">
        <dgm:presLayoutVars>
          <dgm:chMax val="0"/>
          <dgm:chPref val="0"/>
          <dgm:bulletEnabled val="1"/>
        </dgm:presLayoutVars>
      </dgm:prSet>
      <dgm:spPr/>
      <dgm:t>
        <a:bodyPr/>
        <a:lstStyle/>
        <a:p>
          <a:endParaRPr lang="en-US"/>
        </a:p>
      </dgm:t>
    </dgm:pt>
    <dgm:pt modelId="{3BCCEE89-A701-400D-80E9-86EA05B20633}" type="pres">
      <dgm:prSet presAssocID="{A3C5BCDC-946A-4931-941C-2406606EA129}" presName="quad3" presStyleLbl="node1" presStyleIdx="2" presStyleCnt="4" custScaleX="113981" custScaleY="112651" custLinFactNeighborX="-16427" custLinFactNeighborY="-2074">
        <dgm:presLayoutVars>
          <dgm:chMax val="0"/>
          <dgm:chPref val="0"/>
          <dgm:bulletEnabled val="1"/>
        </dgm:presLayoutVars>
      </dgm:prSet>
      <dgm:spPr/>
      <dgm:t>
        <a:bodyPr/>
        <a:lstStyle/>
        <a:p>
          <a:endParaRPr lang="en-US"/>
        </a:p>
      </dgm:t>
    </dgm:pt>
    <dgm:pt modelId="{98C85981-1B7D-4C7C-820A-1F49CF4FEF35}" type="pres">
      <dgm:prSet presAssocID="{A3C5BCDC-946A-4931-941C-2406606EA129}" presName="quad4" presStyleLbl="node1" presStyleIdx="3" presStyleCnt="4" custScaleX="114807" custScaleY="112651" custLinFactNeighborX="3460" custLinFactNeighborY="-292">
        <dgm:presLayoutVars>
          <dgm:chMax val="0"/>
          <dgm:chPref val="0"/>
          <dgm:bulletEnabled val="1"/>
        </dgm:presLayoutVars>
      </dgm:prSet>
      <dgm:spPr/>
      <dgm:t>
        <a:bodyPr/>
        <a:lstStyle/>
        <a:p>
          <a:endParaRPr lang="en-US"/>
        </a:p>
      </dgm:t>
    </dgm:pt>
  </dgm:ptLst>
  <dgm:cxnLst>
    <dgm:cxn modelId="{10990280-8AF0-4B66-8744-20EF2BD8C0B9}" type="presOf" srcId="{BC67E646-B1FB-4A74-8C6B-0E1FCF41A206}" destId="{3BCCEE89-A701-400D-80E9-86EA05B20633}" srcOrd="0" destOrd="0" presId="urn:microsoft.com/office/officeart/2005/8/layout/matrix3"/>
    <dgm:cxn modelId="{F116A26D-5DB1-4EF7-B2C8-03EEF3E3E29F}" srcId="{A3C5BCDC-946A-4931-941C-2406606EA129}" destId="{F6D39D15-95EC-4456-B023-3D5F888446F2}" srcOrd="1" destOrd="0" parTransId="{18F4E02C-74C5-40E8-9B99-FC1AAA52A1C2}" sibTransId="{1C8FB991-8E6B-4FC9-BD21-E7117D70E1CC}"/>
    <dgm:cxn modelId="{4997DBBC-2F62-4628-8A06-2867AE433554}" type="presOf" srcId="{A3C5BCDC-946A-4931-941C-2406606EA129}" destId="{E428BF0D-43E8-4F99-8C3D-9DD47F87431A}" srcOrd="0" destOrd="0" presId="urn:microsoft.com/office/officeart/2005/8/layout/matrix3"/>
    <dgm:cxn modelId="{1BD45E79-ECB4-4438-A65E-FA62A7D44249}" srcId="{A3C5BCDC-946A-4931-941C-2406606EA129}" destId="{BC67E646-B1FB-4A74-8C6B-0E1FCF41A206}" srcOrd="2" destOrd="0" parTransId="{967AAAC9-EA9D-43CC-AA77-85CB59B63347}" sibTransId="{73485B34-CDA7-4037-A374-14F84BFDF3BE}"/>
    <dgm:cxn modelId="{9BAFA2DC-7986-4698-B799-B203DBB67B67}" type="presOf" srcId="{42F812AA-7C6E-47F1-8FAE-52BCE6627D64}" destId="{98C85981-1B7D-4C7C-820A-1F49CF4FEF35}" srcOrd="0" destOrd="0" presId="urn:microsoft.com/office/officeart/2005/8/layout/matrix3"/>
    <dgm:cxn modelId="{69D2EE5A-7ADB-4676-A43A-02B5A89E9BC8}" srcId="{A3C5BCDC-946A-4931-941C-2406606EA129}" destId="{78C6A19A-EC7B-40C3-82B9-FF858B1D8F37}" srcOrd="0" destOrd="0" parTransId="{814B23DB-D113-4BD8-8979-E281641B5310}" sibTransId="{EC2D4982-2C05-4CDE-96F1-041A96196844}"/>
    <dgm:cxn modelId="{E437200D-8932-4FA1-9A16-50B028C49A7D}" srcId="{A3C5BCDC-946A-4931-941C-2406606EA129}" destId="{42F812AA-7C6E-47F1-8FAE-52BCE6627D64}" srcOrd="3" destOrd="0" parTransId="{D0A2956A-DCF2-4E1B-9C74-4BFB7BFC6D69}" sibTransId="{F2CDA3B5-BECA-4989-AE71-5B3D50FF6337}"/>
    <dgm:cxn modelId="{DDA4EA07-2D68-4384-9F9E-544F78C0BAF7}" type="presOf" srcId="{F6D39D15-95EC-4456-B023-3D5F888446F2}" destId="{84B20704-0DB6-4DAA-82E0-2BCA9DD7778D}" srcOrd="0" destOrd="0" presId="urn:microsoft.com/office/officeart/2005/8/layout/matrix3"/>
    <dgm:cxn modelId="{F5A6641B-EAF1-456D-8830-4906938D9E1D}" type="presOf" srcId="{78C6A19A-EC7B-40C3-82B9-FF858B1D8F37}" destId="{6970D7C7-AB60-4E0C-B63A-BD37BEF262ED}" srcOrd="0" destOrd="0" presId="urn:microsoft.com/office/officeart/2005/8/layout/matrix3"/>
    <dgm:cxn modelId="{20DD664A-FF8A-48E9-B110-293E2CE5370B}" type="presParOf" srcId="{E428BF0D-43E8-4F99-8C3D-9DD47F87431A}" destId="{BF5D91DD-33A1-47B2-AA12-9101EC4E7A7F}" srcOrd="0" destOrd="0" presId="urn:microsoft.com/office/officeart/2005/8/layout/matrix3"/>
    <dgm:cxn modelId="{F9139426-7680-4361-9D45-97AD87A9D4C7}" type="presParOf" srcId="{E428BF0D-43E8-4F99-8C3D-9DD47F87431A}" destId="{6970D7C7-AB60-4E0C-B63A-BD37BEF262ED}" srcOrd="1" destOrd="0" presId="urn:microsoft.com/office/officeart/2005/8/layout/matrix3"/>
    <dgm:cxn modelId="{C5117F72-B6B1-4F90-A69F-BFA9857D24E6}" type="presParOf" srcId="{E428BF0D-43E8-4F99-8C3D-9DD47F87431A}" destId="{84B20704-0DB6-4DAA-82E0-2BCA9DD7778D}" srcOrd="2" destOrd="0" presId="urn:microsoft.com/office/officeart/2005/8/layout/matrix3"/>
    <dgm:cxn modelId="{F01678F6-1687-4E4A-97F9-8855DD598820}" type="presParOf" srcId="{E428BF0D-43E8-4F99-8C3D-9DD47F87431A}" destId="{3BCCEE89-A701-400D-80E9-86EA05B20633}" srcOrd="3" destOrd="0" presId="urn:microsoft.com/office/officeart/2005/8/layout/matrix3"/>
    <dgm:cxn modelId="{02EBFEC7-0FF1-43FB-A3D0-964D25DE182B}" type="presParOf" srcId="{E428BF0D-43E8-4F99-8C3D-9DD47F87431A}" destId="{98C85981-1B7D-4C7C-820A-1F49CF4FEF35}"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D9444E-8F7F-4A00-A168-D54750F6DDE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n-US"/>
        </a:p>
      </dgm:t>
    </dgm:pt>
    <dgm:pt modelId="{1BF56716-2350-4D49-9414-86B67534C772}">
      <dgm:prSet phldrT="[Text]"/>
      <dgm:spPr/>
      <dgm:t>
        <a:bodyPr/>
        <a:lstStyle/>
        <a:p>
          <a:r>
            <a:rPr lang="en-US" dirty="0" smtClean="0"/>
            <a:t>1. National Sex Offender Public Website	</a:t>
          </a:r>
          <a:endParaRPr lang="en-US" dirty="0"/>
        </a:p>
      </dgm:t>
    </dgm:pt>
    <dgm:pt modelId="{1D09358F-4981-437C-A48A-554678EF041A}" type="parTrans" cxnId="{2875920D-F06C-4A14-9AF5-C89F029442DC}">
      <dgm:prSet/>
      <dgm:spPr/>
      <dgm:t>
        <a:bodyPr/>
        <a:lstStyle/>
        <a:p>
          <a:endParaRPr lang="en-US"/>
        </a:p>
      </dgm:t>
    </dgm:pt>
    <dgm:pt modelId="{0C69BA47-1A83-4436-9ECB-4AB524DEA6F1}" type="sibTrans" cxnId="{2875920D-F06C-4A14-9AF5-C89F029442DC}">
      <dgm:prSet/>
      <dgm:spPr/>
      <dgm:t>
        <a:bodyPr/>
        <a:lstStyle/>
        <a:p>
          <a:endParaRPr lang="en-US"/>
        </a:p>
      </dgm:t>
    </dgm:pt>
    <dgm:pt modelId="{B69AEC1F-3E5C-4357-9D37-D7425B51BAB2}">
      <dgm:prSet phldrT="[Text]"/>
      <dgm:spPr/>
      <dgm:t>
        <a:bodyPr/>
        <a:lstStyle/>
        <a:p>
          <a:r>
            <a:rPr lang="en-US" dirty="0" smtClean="0"/>
            <a:t>2. State Checks</a:t>
          </a:r>
          <a:endParaRPr lang="en-US" dirty="0"/>
        </a:p>
      </dgm:t>
    </dgm:pt>
    <dgm:pt modelId="{5F77951E-0834-4BE6-A268-9D528B08771A}" type="parTrans" cxnId="{4AF7AF6D-05D6-45E1-BD55-432D3BCF863C}">
      <dgm:prSet/>
      <dgm:spPr/>
      <dgm:t>
        <a:bodyPr/>
        <a:lstStyle/>
        <a:p>
          <a:endParaRPr lang="en-US"/>
        </a:p>
      </dgm:t>
    </dgm:pt>
    <dgm:pt modelId="{1CA3669D-B64A-40C0-A08C-1C467F3131CB}" type="sibTrans" cxnId="{4AF7AF6D-05D6-45E1-BD55-432D3BCF863C}">
      <dgm:prSet/>
      <dgm:spPr/>
      <dgm:t>
        <a:bodyPr/>
        <a:lstStyle/>
        <a:p>
          <a:endParaRPr lang="en-US"/>
        </a:p>
      </dgm:t>
    </dgm:pt>
    <dgm:pt modelId="{7737F293-3195-4114-A54C-CC71880B14AE}">
      <dgm:prSet phldrT="[Text]"/>
      <dgm:spPr/>
      <dgm:t>
        <a:bodyPr/>
        <a:lstStyle/>
        <a:p>
          <a:r>
            <a:rPr lang="en-US" dirty="0" smtClean="0"/>
            <a:t>3. FBI Checks</a:t>
          </a:r>
          <a:endParaRPr lang="en-US" dirty="0"/>
        </a:p>
      </dgm:t>
    </dgm:pt>
    <dgm:pt modelId="{2718BCD2-960E-49DD-B284-ABA734818174}" type="parTrans" cxnId="{0BD1C2E6-3400-4592-A2CE-37145D0E5B6C}">
      <dgm:prSet/>
      <dgm:spPr/>
      <dgm:t>
        <a:bodyPr/>
        <a:lstStyle/>
        <a:p>
          <a:endParaRPr lang="en-US"/>
        </a:p>
      </dgm:t>
    </dgm:pt>
    <dgm:pt modelId="{A102EE42-3661-4E78-ABF9-B492A1659B68}" type="sibTrans" cxnId="{0BD1C2E6-3400-4592-A2CE-37145D0E5B6C}">
      <dgm:prSet/>
      <dgm:spPr/>
      <dgm:t>
        <a:bodyPr/>
        <a:lstStyle/>
        <a:p>
          <a:endParaRPr lang="en-US"/>
        </a:p>
      </dgm:t>
    </dgm:pt>
    <dgm:pt modelId="{E414BCEA-B28E-4E1B-BABF-08D500FB5010}" type="pres">
      <dgm:prSet presAssocID="{7ED9444E-8F7F-4A00-A168-D54750F6DDEF}" presName="Name0" presStyleCnt="0">
        <dgm:presLayoutVars>
          <dgm:dir/>
          <dgm:resizeHandles val="exact"/>
        </dgm:presLayoutVars>
      </dgm:prSet>
      <dgm:spPr/>
      <dgm:t>
        <a:bodyPr/>
        <a:lstStyle/>
        <a:p>
          <a:endParaRPr lang="en-US"/>
        </a:p>
      </dgm:t>
    </dgm:pt>
    <dgm:pt modelId="{44FBD9A2-32BD-4907-ABEA-483E00215604}" type="pres">
      <dgm:prSet presAssocID="{1BF56716-2350-4D49-9414-86B67534C772}" presName="composite" presStyleCnt="0"/>
      <dgm:spPr/>
    </dgm:pt>
    <dgm:pt modelId="{71E17BF4-50A0-4492-A2C6-B89583676713}" type="pres">
      <dgm:prSet presAssocID="{1BF56716-2350-4D49-9414-86B67534C772}" presName="rect1" presStyleLbl="bgImgPlace1" presStyleIdx="0" presStyleCnt="3"/>
      <dgm:spPr>
        <a:blipFill rotWithShape="1">
          <a:blip xmlns:r="http://schemas.openxmlformats.org/officeDocument/2006/relationships" r:embed="rId1"/>
          <a:stretch>
            <a:fillRect/>
          </a:stretch>
        </a:blipFill>
      </dgm:spPr>
      <dgm:t>
        <a:bodyPr/>
        <a:lstStyle/>
        <a:p>
          <a:endParaRPr lang="en-US"/>
        </a:p>
      </dgm:t>
    </dgm:pt>
    <dgm:pt modelId="{454F1C0C-0A32-4B18-B2FF-16083318D9B2}" type="pres">
      <dgm:prSet presAssocID="{1BF56716-2350-4D49-9414-86B67534C772}" presName="wedgeRectCallout1" presStyleLbl="node1" presStyleIdx="0" presStyleCnt="3" custScaleX="110344" custLinFactNeighborX="-10640" custLinFactNeighborY="31002">
        <dgm:presLayoutVars>
          <dgm:bulletEnabled val="1"/>
        </dgm:presLayoutVars>
      </dgm:prSet>
      <dgm:spPr/>
      <dgm:t>
        <a:bodyPr/>
        <a:lstStyle/>
        <a:p>
          <a:endParaRPr lang="en-US"/>
        </a:p>
      </dgm:t>
    </dgm:pt>
    <dgm:pt modelId="{DA6B0714-DDC1-4E5A-9F0D-6A4B18811DD0}" type="pres">
      <dgm:prSet presAssocID="{0C69BA47-1A83-4436-9ECB-4AB524DEA6F1}" presName="sibTrans" presStyleCnt="0"/>
      <dgm:spPr/>
    </dgm:pt>
    <dgm:pt modelId="{A28011CD-0F60-4339-B05D-B2EA2AF2DFCB}" type="pres">
      <dgm:prSet presAssocID="{B69AEC1F-3E5C-4357-9D37-D7425B51BAB2}" presName="composite" presStyleCnt="0"/>
      <dgm:spPr/>
    </dgm:pt>
    <dgm:pt modelId="{350E6C5A-8C15-48DA-96C1-6E44BDA59077}" type="pres">
      <dgm:prSet presAssocID="{B69AEC1F-3E5C-4357-9D37-D7425B51BAB2}" presName="rect1" presStyleLbl="bgImgPlace1" presStyleIdx="1" presStyleCnt="3"/>
      <dgm:spPr>
        <a:blipFill rotWithShape="1">
          <a:blip xmlns:r="http://schemas.openxmlformats.org/officeDocument/2006/relationships" r:embed="rId2"/>
          <a:stretch>
            <a:fillRect/>
          </a:stretch>
        </a:blipFill>
      </dgm:spPr>
      <dgm:t>
        <a:bodyPr/>
        <a:lstStyle/>
        <a:p>
          <a:endParaRPr lang="en-US"/>
        </a:p>
      </dgm:t>
    </dgm:pt>
    <dgm:pt modelId="{87472DF4-6C1C-4E96-AE1B-97601DAC7779}" type="pres">
      <dgm:prSet presAssocID="{B69AEC1F-3E5C-4357-9D37-D7425B51BAB2}" presName="wedgeRectCallout1" presStyleLbl="node1" presStyleIdx="1" presStyleCnt="3" custLinFactNeighborX="-9754" custLinFactNeighborY="29593">
        <dgm:presLayoutVars>
          <dgm:bulletEnabled val="1"/>
        </dgm:presLayoutVars>
      </dgm:prSet>
      <dgm:spPr/>
      <dgm:t>
        <a:bodyPr/>
        <a:lstStyle/>
        <a:p>
          <a:endParaRPr lang="en-US"/>
        </a:p>
      </dgm:t>
    </dgm:pt>
    <dgm:pt modelId="{777EC22E-8225-4041-A8E0-FDD8A27D6D3D}" type="pres">
      <dgm:prSet presAssocID="{1CA3669D-B64A-40C0-A08C-1C467F3131CB}" presName="sibTrans" presStyleCnt="0"/>
      <dgm:spPr/>
    </dgm:pt>
    <dgm:pt modelId="{3BC424C5-6E0F-4414-BB6D-BDF734E827EC}" type="pres">
      <dgm:prSet presAssocID="{7737F293-3195-4114-A54C-CC71880B14AE}" presName="composite" presStyleCnt="0"/>
      <dgm:spPr/>
    </dgm:pt>
    <dgm:pt modelId="{0C97E602-7556-4461-AB33-D4AA71DAF8CE}" type="pres">
      <dgm:prSet presAssocID="{7737F293-3195-4114-A54C-CC71880B14AE}" presName="rect1" presStyleLbl="bgImgPlace1" presStyleIdx="2" presStyleCnt="3"/>
      <dgm:spPr>
        <a:blipFill rotWithShape="1">
          <a:blip xmlns:r="http://schemas.openxmlformats.org/officeDocument/2006/relationships" r:embed="rId3"/>
          <a:stretch>
            <a:fillRect/>
          </a:stretch>
        </a:blipFill>
      </dgm:spPr>
      <dgm:t>
        <a:bodyPr/>
        <a:lstStyle/>
        <a:p>
          <a:endParaRPr lang="en-US"/>
        </a:p>
      </dgm:t>
    </dgm:pt>
    <dgm:pt modelId="{2586B3E0-11ED-44EB-AA68-1F1392BDB1FD}" type="pres">
      <dgm:prSet presAssocID="{7737F293-3195-4114-A54C-CC71880B14AE}" presName="wedgeRectCallout1" presStyleLbl="node1" presStyleIdx="2" presStyleCnt="3" custLinFactNeighborX="-9899" custLinFactNeighborY="29614">
        <dgm:presLayoutVars>
          <dgm:bulletEnabled val="1"/>
        </dgm:presLayoutVars>
      </dgm:prSet>
      <dgm:spPr/>
      <dgm:t>
        <a:bodyPr/>
        <a:lstStyle/>
        <a:p>
          <a:endParaRPr lang="en-US"/>
        </a:p>
      </dgm:t>
    </dgm:pt>
  </dgm:ptLst>
  <dgm:cxnLst>
    <dgm:cxn modelId="{D88C828B-755F-41BB-866F-9366D8CB0070}" type="presOf" srcId="{7737F293-3195-4114-A54C-CC71880B14AE}" destId="{2586B3E0-11ED-44EB-AA68-1F1392BDB1FD}" srcOrd="0" destOrd="0" presId="urn:microsoft.com/office/officeart/2008/layout/BendingPictureCaptionList"/>
    <dgm:cxn modelId="{0BD1C2E6-3400-4592-A2CE-37145D0E5B6C}" srcId="{7ED9444E-8F7F-4A00-A168-D54750F6DDEF}" destId="{7737F293-3195-4114-A54C-CC71880B14AE}" srcOrd="2" destOrd="0" parTransId="{2718BCD2-960E-49DD-B284-ABA734818174}" sibTransId="{A102EE42-3661-4E78-ABF9-B492A1659B68}"/>
    <dgm:cxn modelId="{695EDA7F-C88A-42B9-8F43-ED30C9016A98}" type="presOf" srcId="{1BF56716-2350-4D49-9414-86B67534C772}" destId="{454F1C0C-0A32-4B18-B2FF-16083318D9B2}" srcOrd="0" destOrd="0" presId="urn:microsoft.com/office/officeart/2008/layout/BendingPictureCaptionList"/>
    <dgm:cxn modelId="{C58070F8-2272-4A82-B929-D9B77A676C62}" type="presOf" srcId="{B69AEC1F-3E5C-4357-9D37-D7425B51BAB2}" destId="{87472DF4-6C1C-4E96-AE1B-97601DAC7779}" srcOrd="0" destOrd="0" presId="urn:microsoft.com/office/officeart/2008/layout/BendingPictureCaptionList"/>
    <dgm:cxn modelId="{4AF7AF6D-05D6-45E1-BD55-432D3BCF863C}" srcId="{7ED9444E-8F7F-4A00-A168-D54750F6DDEF}" destId="{B69AEC1F-3E5C-4357-9D37-D7425B51BAB2}" srcOrd="1" destOrd="0" parTransId="{5F77951E-0834-4BE6-A268-9D528B08771A}" sibTransId="{1CA3669D-B64A-40C0-A08C-1C467F3131CB}"/>
    <dgm:cxn modelId="{BD633F33-AFDE-43CB-BEE9-BECAF0B3D130}" type="presOf" srcId="{7ED9444E-8F7F-4A00-A168-D54750F6DDEF}" destId="{E414BCEA-B28E-4E1B-BABF-08D500FB5010}" srcOrd="0" destOrd="0" presId="urn:microsoft.com/office/officeart/2008/layout/BendingPictureCaptionList"/>
    <dgm:cxn modelId="{2875920D-F06C-4A14-9AF5-C89F029442DC}" srcId="{7ED9444E-8F7F-4A00-A168-D54750F6DDEF}" destId="{1BF56716-2350-4D49-9414-86B67534C772}" srcOrd="0" destOrd="0" parTransId="{1D09358F-4981-437C-A48A-554678EF041A}" sibTransId="{0C69BA47-1A83-4436-9ECB-4AB524DEA6F1}"/>
    <dgm:cxn modelId="{5C50E8E9-1527-45E0-9380-C4D3F253C179}" type="presParOf" srcId="{E414BCEA-B28E-4E1B-BABF-08D500FB5010}" destId="{44FBD9A2-32BD-4907-ABEA-483E00215604}" srcOrd="0" destOrd="0" presId="urn:microsoft.com/office/officeart/2008/layout/BendingPictureCaptionList"/>
    <dgm:cxn modelId="{D92A610D-CAFC-4EED-8EA1-5F6C241D5F30}" type="presParOf" srcId="{44FBD9A2-32BD-4907-ABEA-483E00215604}" destId="{71E17BF4-50A0-4492-A2C6-B89583676713}" srcOrd="0" destOrd="0" presId="urn:microsoft.com/office/officeart/2008/layout/BendingPictureCaptionList"/>
    <dgm:cxn modelId="{5DEA6E1D-8662-4B2A-B4EB-A45E35D1D3DA}" type="presParOf" srcId="{44FBD9A2-32BD-4907-ABEA-483E00215604}" destId="{454F1C0C-0A32-4B18-B2FF-16083318D9B2}" srcOrd="1" destOrd="0" presId="urn:microsoft.com/office/officeart/2008/layout/BendingPictureCaptionList"/>
    <dgm:cxn modelId="{BC3AF4FC-2B67-42D1-9576-431FEFB55FE1}" type="presParOf" srcId="{E414BCEA-B28E-4E1B-BABF-08D500FB5010}" destId="{DA6B0714-DDC1-4E5A-9F0D-6A4B18811DD0}" srcOrd="1" destOrd="0" presId="urn:microsoft.com/office/officeart/2008/layout/BendingPictureCaptionList"/>
    <dgm:cxn modelId="{72F2232F-84B1-4DA9-BBDA-CC87EEF8D2DF}" type="presParOf" srcId="{E414BCEA-B28E-4E1B-BABF-08D500FB5010}" destId="{A28011CD-0F60-4339-B05D-B2EA2AF2DFCB}" srcOrd="2" destOrd="0" presId="urn:microsoft.com/office/officeart/2008/layout/BendingPictureCaptionList"/>
    <dgm:cxn modelId="{0EF06F3E-F7A2-408C-AA34-85FB7EA18EE4}" type="presParOf" srcId="{A28011CD-0F60-4339-B05D-B2EA2AF2DFCB}" destId="{350E6C5A-8C15-48DA-96C1-6E44BDA59077}" srcOrd="0" destOrd="0" presId="urn:microsoft.com/office/officeart/2008/layout/BendingPictureCaptionList"/>
    <dgm:cxn modelId="{2B6F2ED6-CFCC-4F31-9A47-E121E1B645BA}" type="presParOf" srcId="{A28011CD-0F60-4339-B05D-B2EA2AF2DFCB}" destId="{87472DF4-6C1C-4E96-AE1B-97601DAC7779}" srcOrd="1" destOrd="0" presId="urn:microsoft.com/office/officeart/2008/layout/BendingPictureCaptionList"/>
    <dgm:cxn modelId="{8F477550-CF76-456C-9763-03F697AA8A58}" type="presParOf" srcId="{E414BCEA-B28E-4E1B-BABF-08D500FB5010}" destId="{777EC22E-8225-4041-A8E0-FDD8A27D6D3D}" srcOrd="3" destOrd="0" presId="urn:microsoft.com/office/officeart/2008/layout/BendingPictureCaptionList"/>
    <dgm:cxn modelId="{6E250B33-D558-487F-B901-072D43BEB0EB}" type="presParOf" srcId="{E414BCEA-B28E-4E1B-BABF-08D500FB5010}" destId="{3BC424C5-6E0F-4414-BB6D-BDF734E827EC}" srcOrd="4" destOrd="0" presId="urn:microsoft.com/office/officeart/2008/layout/BendingPictureCaptionList"/>
    <dgm:cxn modelId="{141FC1B7-9756-43A1-BBF2-FC44CEC163DD}" type="presParOf" srcId="{3BC424C5-6E0F-4414-BB6D-BDF734E827EC}" destId="{0C97E602-7556-4461-AB33-D4AA71DAF8CE}" srcOrd="0" destOrd="0" presId="urn:microsoft.com/office/officeart/2008/layout/BendingPictureCaptionList"/>
    <dgm:cxn modelId="{BE8689E8-9D62-4FB8-9A19-D22D85419D75}" type="presParOf" srcId="{3BC424C5-6E0F-4414-BB6D-BDF734E827EC}" destId="{2586B3E0-11ED-44EB-AA68-1F1392BDB1FD}"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F235086-2296-43B3-9015-C674C7147AE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A882B98-FD09-4448-8B98-8998AD7100B8}">
      <dgm:prSet phldrT="[Text]"/>
      <dgm:spPr/>
      <dgm:t>
        <a:bodyPr/>
        <a:lstStyle/>
        <a:p>
          <a:r>
            <a:rPr lang="en-US" dirty="0" smtClean="0"/>
            <a:t>Recurring Access to Vulnerable Populations</a:t>
          </a:r>
          <a:endParaRPr lang="en-US" dirty="0"/>
        </a:p>
      </dgm:t>
    </dgm:pt>
    <dgm:pt modelId="{D1A26A4B-7655-421B-9989-13F8D60E76FB}" type="parTrans" cxnId="{923B7F1C-D618-4AEB-9339-C9E8A639553A}">
      <dgm:prSet/>
      <dgm:spPr/>
      <dgm:t>
        <a:bodyPr/>
        <a:lstStyle/>
        <a:p>
          <a:endParaRPr lang="en-US"/>
        </a:p>
      </dgm:t>
    </dgm:pt>
    <dgm:pt modelId="{A5FE5E50-1A41-4F65-A351-EC56496490F5}" type="sibTrans" cxnId="{923B7F1C-D618-4AEB-9339-C9E8A639553A}">
      <dgm:prSet/>
      <dgm:spPr/>
      <dgm:t>
        <a:bodyPr/>
        <a:lstStyle/>
        <a:p>
          <a:endParaRPr lang="en-US"/>
        </a:p>
      </dgm:t>
    </dgm:pt>
    <dgm:pt modelId="{10CBD73A-C4D3-4347-82B7-C2D54A584F5C}">
      <dgm:prSet phldrT="[Text]"/>
      <dgm:spPr/>
      <dgm:t>
        <a:bodyPr/>
        <a:lstStyle/>
        <a:p>
          <a:r>
            <a:rPr lang="en-US" dirty="0" smtClean="0"/>
            <a:t>NSOPW</a:t>
          </a:r>
          <a:endParaRPr lang="en-US" dirty="0"/>
        </a:p>
      </dgm:t>
    </dgm:pt>
    <dgm:pt modelId="{6D0B1101-D059-4FA2-BFF5-5A313FDD187E}" type="parTrans" cxnId="{0B20A901-4359-43E1-9C6B-C9A665797E85}">
      <dgm:prSet/>
      <dgm:spPr/>
      <dgm:t>
        <a:bodyPr/>
        <a:lstStyle/>
        <a:p>
          <a:endParaRPr lang="en-US"/>
        </a:p>
      </dgm:t>
    </dgm:pt>
    <dgm:pt modelId="{DC10B583-695F-4C67-8E1E-15976D2DADF9}" type="sibTrans" cxnId="{0B20A901-4359-43E1-9C6B-C9A665797E85}">
      <dgm:prSet/>
      <dgm:spPr/>
      <dgm:t>
        <a:bodyPr/>
        <a:lstStyle/>
        <a:p>
          <a:endParaRPr lang="en-US"/>
        </a:p>
      </dgm:t>
    </dgm:pt>
    <dgm:pt modelId="{C9EFCDDB-BD81-4661-B671-EF13D2EA98D0}">
      <dgm:prSet phldrT="[Text]"/>
      <dgm:spPr/>
      <dgm:t>
        <a:bodyPr/>
        <a:lstStyle/>
        <a:p>
          <a:r>
            <a:rPr lang="en-US" dirty="0" smtClean="0"/>
            <a:t>No/Episodic Access</a:t>
          </a:r>
          <a:endParaRPr lang="en-US" dirty="0"/>
        </a:p>
      </dgm:t>
    </dgm:pt>
    <dgm:pt modelId="{43705A0F-79F1-44DC-9694-6F9D825C9A6B}" type="parTrans" cxnId="{D35318BF-AFE8-4D81-B82D-7623F38ECBE0}">
      <dgm:prSet/>
      <dgm:spPr/>
      <dgm:t>
        <a:bodyPr/>
        <a:lstStyle/>
        <a:p>
          <a:endParaRPr lang="en-US"/>
        </a:p>
      </dgm:t>
    </dgm:pt>
    <dgm:pt modelId="{2E74EB21-72E1-44AD-83B1-2C391FD18BD6}" type="sibTrans" cxnId="{D35318BF-AFE8-4D81-B82D-7623F38ECBE0}">
      <dgm:prSet/>
      <dgm:spPr/>
      <dgm:t>
        <a:bodyPr/>
        <a:lstStyle/>
        <a:p>
          <a:endParaRPr lang="en-US"/>
        </a:p>
      </dgm:t>
    </dgm:pt>
    <dgm:pt modelId="{933DB3AD-1B4F-4831-9008-F1427506B24D}">
      <dgm:prSet phldrT="[Text]"/>
      <dgm:spPr/>
      <dgm:t>
        <a:bodyPr/>
        <a:lstStyle/>
        <a:p>
          <a:r>
            <a:rPr lang="en-US" dirty="0" smtClean="0"/>
            <a:t>NSOPW</a:t>
          </a:r>
          <a:endParaRPr lang="en-US" dirty="0"/>
        </a:p>
      </dgm:t>
    </dgm:pt>
    <dgm:pt modelId="{7080602D-C597-4D12-94B5-361606DFBD52}" type="parTrans" cxnId="{B69D07D8-1088-4C5A-9CE7-069067EBB473}">
      <dgm:prSet/>
      <dgm:spPr/>
      <dgm:t>
        <a:bodyPr/>
        <a:lstStyle/>
        <a:p>
          <a:endParaRPr lang="en-US"/>
        </a:p>
      </dgm:t>
    </dgm:pt>
    <dgm:pt modelId="{EBF3830E-5D31-40B4-BA3F-AA3CE4966F8B}" type="sibTrans" cxnId="{B69D07D8-1088-4C5A-9CE7-069067EBB473}">
      <dgm:prSet/>
      <dgm:spPr/>
      <dgm:t>
        <a:bodyPr/>
        <a:lstStyle/>
        <a:p>
          <a:endParaRPr lang="en-US"/>
        </a:p>
      </dgm:t>
    </dgm:pt>
    <dgm:pt modelId="{6A4EA69E-9085-4678-94D2-B4CB479ED2FF}">
      <dgm:prSet phldrT="[Text]"/>
      <dgm:spPr/>
      <dgm:t>
        <a:bodyPr/>
        <a:lstStyle/>
        <a:p>
          <a:r>
            <a:rPr lang="en-US" dirty="0" smtClean="0"/>
            <a:t>State Checks</a:t>
          </a:r>
          <a:endParaRPr lang="en-US" dirty="0"/>
        </a:p>
      </dgm:t>
    </dgm:pt>
    <dgm:pt modelId="{9307AB0E-5AF9-4FBF-A924-D28ACB2FDDB7}" type="parTrans" cxnId="{F3B759D9-EFF8-4C06-889A-679742541191}">
      <dgm:prSet/>
      <dgm:spPr/>
      <dgm:t>
        <a:bodyPr/>
        <a:lstStyle/>
        <a:p>
          <a:endParaRPr lang="en-US"/>
        </a:p>
      </dgm:t>
    </dgm:pt>
    <dgm:pt modelId="{C2CA3E6A-414F-4ACA-A015-694A1120EDAF}" type="sibTrans" cxnId="{F3B759D9-EFF8-4C06-889A-679742541191}">
      <dgm:prSet/>
      <dgm:spPr/>
      <dgm:t>
        <a:bodyPr/>
        <a:lstStyle/>
        <a:p>
          <a:endParaRPr lang="en-US"/>
        </a:p>
      </dgm:t>
    </dgm:pt>
    <dgm:pt modelId="{E9077BB2-FE9A-4759-A2A9-AA2F255D3BA2}">
      <dgm:prSet phldrT="[Text]"/>
      <dgm:spPr/>
      <dgm:t>
        <a:bodyPr/>
        <a:lstStyle/>
        <a:p>
          <a:r>
            <a:rPr lang="en-US" dirty="0" smtClean="0"/>
            <a:t>AND FBI Check</a:t>
          </a:r>
          <a:endParaRPr lang="en-US" dirty="0"/>
        </a:p>
      </dgm:t>
    </dgm:pt>
    <dgm:pt modelId="{C8F7A62A-DA73-43ED-8753-B4CA988979A5}" type="parTrans" cxnId="{3E2444E7-A28B-440F-80D5-AB2B6C5633A9}">
      <dgm:prSet/>
      <dgm:spPr/>
      <dgm:t>
        <a:bodyPr/>
        <a:lstStyle/>
        <a:p>
          <a:endParaRPr lang="en-US"/>
        </a:p>
      </dgm:t>
    </dgm:pt>
    <dgm:pt modelId="{9CB49B1B-3B89-4C71-94A2-BE52A313AE63}" type="sibTrans" cxnId="{3E2444E7-A28B-440F-80D5-AB2B6C5633A9}">
      <dgm:prSet/>
      <dgm:spPr/>
      <dgm:t>
        <a:bodyPr/>
        <a:lstStyle/>
        <a:p>
          <a:endParaRPr lang="en-US"/>
        </a:p>
      </dgm:t>
    </dgm:pt>
    <dgm:pt modelId="{D9B9C6C1-2A67-4AE4-84C3-64C39A7E0CFB}">
      <dgm:prSet phldrT="[Text]"/>
      <dgm:spPr/>
      <dgm:t>
        <a:bodyPr/>
        <a:lstStyle/>
        <a:p>
          <a:r>
            <a:rPr lang="en-US" dirty="0" smtClean="0"/>
            <a:t>State Checks OR FBI Check</a:t>
          </a:r>
          <a:endParaRPr lang="en-US" dirty="0"/>
        </a:p>
      </dgm:t>
    </dgm:pt>
    <dgm:pt modelId="{45313E6F-2479-4B6A-9AC4-933563A586FE}" type="parTrans" cxnId="{E2CE2760-5740-429A-B999-5430DDD7A05D}">
      <dgm:prSet/>
      <dgm:spPr/>
      <dgm:t>
        <a:bodyPr/>
        <a:lstStyle/>
        <a:p>
          <a:endParaRPr lang="en-US"/>
        </a:p>
      </dgm:t>
    </dgm:pt>
    <dgm:pt modelId="{4021C5F7-5AA5-4C78-BDC6-9FFE9ED15FED}" type="sibTrans" cxnId="{E2CE2760-5740-429A-B999-5430DDD7A05D}">
      <dgm:prSet/>
      <dgm:spPr/>
      <dgm:t>
        <a:bodyPr/>
        <a:lstStyle/>
        <a:p>
          <a:endParaRPr lang="en-US"/>
        </a:p>
      </dgm:t>
    </dgm:pt>
    <dgm:pt modelId="{FF962737-A476-4D45-A21A-1F075B56E78C}" type="pres">
      <dgm:prSet presAssocID="{2F235086-2296-43B3-9015-C674C7147AE4}" presName="linear" presStyleCnt="0">
        <dgm:presLayoutVars>
          <dgm:animLvl val="lvl"/>
          <dgm:resizeHandles val="exact"/>
        </dgm:presLayoutVars>
      </dgm:prSet>
      <dgm:spPr/>
      <dgm:t>
        <a:bodyPr/>
        <a:lstStyle/>
        <a:p>
          <a:endParaRPr lang="en-US"/>
        </a:p>
      </dgm:t>
    </dgm:pt>
    <dgm:pt modelId="{016662CC-FFCB-497C-911F-4D033BCF8F15}" type="pres">
      <dgm:prSet presAssocID="{EA882B98-FD09-4448-8B98-8998AD7100B8}" presName="parentText" presStyleLbl="node1" presStyleIdx="0" presStyleCnt="2">
        <dgm:presLayoutVars>
          <dgm:chMax val="0"/>
          <dgm:bulletEnabled val="1"/>
        </dgm:presLayoutVars>
      </dgm:prSet>
      <dgm:spPr/>
      <dgm:t>
        <a:bodyPr/>
        <a:lstStyle/>
        <a:p>
          <a:endParaRPr lang="en-US"/>
        </a:p>
      </dgm:t>
    </dgm:pt>
    <dgm:pt modelId="{4C32DF46-6273-4FBC-A4A6-670A48F9CE68}" type="pres">
      <dgm:prSet presAssocID="{EA882B98-FD09-4448-8B98-8998AD7100B8}" presName="childText" presStyleLbl="revTx" presStyleIdx="0" presStyleCnt="2">
        <dgm:presLayoutVars>
          <dgm:bulletEnabled val="1"/>
        </dgm:presLayoutVars>
      </dgm:prSet>
      <dgm:spPr/>
      <dgm:t>
        <a:bodyPr/>
        <a:lstStyle/>
        <a:p>
          <a:endParaRPr lang="en-US"/>
        </a:p>
      </dgm:t>
    </dgm:pt>
    <dgm:pt modelId="{C1FC040A-6420-4C5B-8307-7BC239CB2A36}" type="pres">
      <dgm:prSet presAssocID="{C9EFCDDB-BD81-4661-B671-EF13D2EA98D0}" presName="parentText" presStyleLbl="node1" presStyleIdx="1" presStyleCnt="2">
        <dgm:presLayoutVars>
          <dgm:chMax val="0"/>
          <dgm:bulletEnabled val="1"/>
        </dgm:presLayoutVars>
      </dgm:prSet>
      <dgm:spPr/>
      <dgm:t>
        <a:bodyPr/>
        <a:lstStyle/>
        <a:p>
          <a:endParaRPr lang="en-US"/>
        </a:p>
      </dgm:t>
    </dgm:pt>
    <dgm:pt modelId="{2132E11D-D84E-47AE-86DD-D5E9B5EEFC8C}" type="pres">
      <dgm:prSet presAssocID="{C9EFCDDB-BD81-4661-B671-EF13D2EA98D0}" presName="childText" presStyleLbl="revTx" presStyleIdx="1" presStyleCnt="2">
        <dgm:presLayoutVars>
          <dgm:bulletEnabled val="1"/>
        </dgm:presLayoutVars>
      </dgm:prSet>
      <dgm:spPr/>
      <dgm:t>
        <a:bodyPr/>
        <a:lstStyle/>
        <a:p>
          <a:endParaRPr lang="en-US"/>
        </a:p>
      </dgm:t>
    </dgm:pt>
  </dgm:ptLst>
  <dgm:cxnLst>
    <dgm:cxn modelId="{3E2444E7-A28B-440F-80D5-AB2B6C5633A9}" srcId="{EA882B98-FD09-4448-8B98-8998AD7100B8}" destId="{E9077BB2-FE9A-4759-A2A9-AA2F255D3BA2}" srcOrd="2" destOrd="0" parTransId="{C8F7A62A-DA73-43ED-8753-B4CA988979A5}" sibTransId="{9CB49B1B-3B89-4C71-94A2-BE52A313AE63}"/>
    <dgm:cxn modelId="{75FD7AA9-D3F7-4309-AA65-7F11B1F96EB7}" type="presOf" srcId="{2F235086-2296-43B3-9015-C674C7147AE4}" destId="{FF962737-A476-4D45-A21A-1F075B56E78C}" srcOrd="0" destOrd="0" presId="urn:microsoft.com/office/officeart/2005/8/layout/vList2"/>
    <dgm:cxn modelId="{F0AEC012-F1F8-4D08-BE55-60C74D3773D0}" type="presOf" srcId="{6A4EA69E-9085-4678-94D2-B4CB479ED2FF}" destId="{4C32DF46-6273-4FBC-A4A6-670A48F9CE68}" srcOrd="0" destOrd="1" presId="urn:microsoft.com/office/officeart/2005/8/layout/vList2"/>
    <dgm:cxn modelId="{923B7F1C-D618-4AEB-9339-C9E8A639553A}" srcId="{2F235086-2296-43B3-9015-C674C7147AE4}" destId="{EA882B98-FD09-4448-8B98-8998AD7100B8}" srcOrd="0" destOrd="0" parTransId="{D1A26A4B-7655-421B-9989-13F8D60E76FB}" sibTransId="{A5FE5E50-1A41-4F65-A351-EC56496490F5}"/>
    <dgm:cxn modelId="{0B20A901-4359-43E1-9C6B-C9A665797E85}" srcId="{EA882B98-FD09-4448-8B98-8998AD7100B8}" destId="{10CBD73A-C4D3-4347-82B7-C2D54A584F5C}" srcOrd="0" destOrd="0" parTransId="{6D0B1101-D059-4FA2-BFF5-5A313FDD187E}" sibTransId="{DC10B583-695F-4C67-8E1E-15976D2DADF9}"/>
    <dgm:cxn modelId="{B69D07D8-1088-4C5A-9CE7-069067EBB473}" srcId="{C9EFCDDB-BD81-4661-B671-EF13D2EA98D0}" destId="{933DB3AD-1B4F-4831-9008-F1427506B24D}" srcOrd="0" destOrd="0" parTransId="{7080602D-C597-4D12-94B5-361606DFBD52}" sibTransId="{EBF3830E-5D31-40B4-BA3F-AA3CE4966F8B}"/>
    <dgm:cxn modelId="{EE31ACB4-72D6-495D-91F3-C95418E5F46C}" type="presOf" srcId="{D9B9C6C1-2A67-4AE4-84C3-64C39A7E0CFB}" destId="{2132E11D-D84E-47AE-86DD-D5E9B5EEFC8C}" srcOrd="0" destOrd="1" presId="urn:microsoft.com/office/officeart/2005/8/layout/vList2"/>
    <dgm:cxn modelId="{E2CE2760-5740-429A-B999-5430DDD7A05D}" srcId="{C9EFCDDB-BD81-4661-B671-EF13D2EA98D0}" destId="{D9B9C6C1-2A67-4AE4-84C3-64C39A7E0CFB}" srcOrd="1" destOrd="0" parTransId="{45313E6F-2479-4B6A-9AC4-933563A586FE}" sibTransId="{4021C5F7-5AA5-4C78-BDC6-9FFE9ED15FED}"/>
    <dgm:cxn modelId="{A05CAE50-F5D4-43DB-86DA-6E52061376D7}" type="presOf" srcId="{EA882B98-FD09-4448-8B98-8998AD7100B8}" destId="{016662CC-FFCB-497C-911F-4D033BCF8F15}" srcOrd="0" destOrd="0" presId="urn:microsoft.com/office/officeart/2005/8/layout/vList2"/>
    <dgm:cxn modelId="{F3B759D9-EFF8-4C06-889A-679742541191}" srcId="{EA882B98-FD09-4448-8B98-8998AD7100B8}" destId="{6A4EA69E-9085-4678-94D2-B4CB479ED2FF}" srcOrd="1" destOrd="0" parTransId="{9307AB0E-5AF9-4FBF-A924-D28ACB2FDDB7}" sibTransId="{C2CA3E6A-414F-4ACA-A015-694A1120EDAF}"/>
    <dgm:cxn modelId="{D35318BF-AFE8-4D81-B82D-7623F38ECBE0}" srcId="{2F235086-2296-43B3-9015-C674C7147AE4}" destId="{C9EFCDDB-BD81-4661-B671-EF13D2EA98D0}" srcOrd="1" destOrd="0" parTransId="{43705A0F-79F1-44DC-9694-6F9D825C9A6B}" sibTransId="{2E74EB21-72E1-44AD-83B1-2C391FD18BD6}"/>
    <dgm:cxn modelId="{A9721299-A30A-4980-9E29-36C2B3C8DAC5}" type="presOf" srcId="{933DB3AD-1B4F-4831-9008-F1427506B24D}" destId="{2132E11D-D84E-47AE-86DD-D5E9B5EEFC8C}" srcOrd="0" destOrd="0" presId="urn:microsoft.com/office/officeart/2005/8/layout/vList2"/>
    <dgm:cxn modelId="{911B3A86-32C7-41B5-A641-3EF1F595616E}" type="presOf" srcId="{10CBD73A-C4D3-4347-82B7-C2D54A584F5C}" destId="{4C32DF46-6273-4FBC-A4A6-670A48F9CE68}" srcOrd="0" destOrd="0" presId="urn:microsoft.com/office/officeart/2005/8/layout/vList2"/>
    <dgm:cxn modelId="{67B11FDB-D584-428C-80AA-645DC375370D}" type="presOf" srcId="{E9077BB2-FE9A-4759-A2A9-AA2F255D3BA2}" destId="{4C32DF46-6273-4FBC-A4A6-670A48F9CE68}" srcOrd="0" destOrd="2" presId="urn:microsoft.com/office/officeart/2005/8/layout/vList2"/>
    <dgm:cxn modelId="{77259FDA-CCAF-4744-BF23-9D7ED7E540D1}" type="presOf" srcId="{C9EFCDDB-BD81-4661-B671-EF13D2EA98D0}" destId="{C1FC040A-6420-4C5B-8307-7BC239CB2A36}" srcOrd="0" destOrd="0" presId="urn:microsoft.com/office/officeart/2005/8/layout/vList2"/>
    <dgm:cxn modelId="{5116D1D2-43AA-46BB-9C18-55B7C9EC7492}" type="presParOf" srcId="{FF962737-A476-4D45-A21A-1F075B56E78C}" destId="{016662CC-FFCB-497C-911F-4D033BCF8F15}" srcOrd="0" destOrd="0" presId="urn:microsoft.com/office/officeart/2005/8/layout/vList2"/>
    <dgm:cxn modelId="{4C97647F-C552-4931-B43A-C22A91D0766C}" type="presParOf" srcId="{FF962737-A476-4D45-A21A-1F075B56E78C}" destId="{4C32DF46-6273-4FBC-A4A6-670A48F9CE68}" srcOrd="1" destOrd="0" presId="urn:microsoft.com/office/officeart/2005/8/layout/vList2"/>
    <dgm:cxn modelId="{7FF1E4F8-C65B-411B-9829-2A13019F725D}" type="presParOf" srcId="{FF962737-A476-4D45-A21A-1F075B56E78C}" destId="{C1FC040A-6420-4C5B-8307-7BC239CB2A36}" srcOrd="2" destOrd="0" presId="urn:microsoft.com/office/officeart/2005/8/layout/vList2"/>
    <dgm:cxn modelId="{66540A5F-0305-49E6-A7EB-C7FB1EBDC3C6}" type="presParOf" srcId="{FF962737-A476-4D45-A21A-1F075B56E78C}" destId="{2132E11D-D84E-47AE-86DD-D5E9B5EEFC8C}"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31D80CC-F7AF-4730-8B87-503F6D5015B7}" type="doc">
      <dgm:prSet loTypeId="urn:microsoft.com/office/officeart/2008/layout/BendingPictureCaption" loCatId="picture" qsTypeId="urn:microsoft.com/office/officeart/2005/8/quickstyle/simple1" qsCatId="simple" csTypeId="urn:microsoft.com/office/officeart/2005/8/colors/accent1_2" csCatId="accent1" phldr="1"/>
      <dgm:spPr/>
      <dgm:t>
        <a:bodyPr/>
        <a:lstStyle/>
        <a:p>
          <a:endParaRPr lang="en-US"/>
        </a:p>
      </dgm:t>
    </dgm:pt>
    <dgm:pt modelId="{E7965924-DF0A-419C-B381-EA5F899C9590}">
      <dgm:prSet phldrT="[Text]"/>
      <dgm:spPr>
        <a:solidFill>
          <a:schemeClr val="accent5">
            <a:lumMod val="20000"/>
            <a:lumOff val="80000"/>
          </a:schemeClr>
        </a:solidFill>
        <a:ln>
          <a:solidFill>
            <a:srgbClr val="000000"/>
          </a:solidFill>
        </a:ln>
      </dgm:spPr>
      <dgm:t>
        <a:bodyPr/>
        <a:lstStyle/>
        <a:p>
          <a:r>
            <a:rPr lang="en-US" dirty="0" smtClean="0">
              <a:solidFill>
                <a:srgbClr val="000000"/>
              </a:solidFill>
            </a:rPr>
            <a:t>Children 17 and under</a:t>
          </a:r>
          <a:endParaRPr lang="en-US" dirty="0">
            <a:solidFill>
              <a:srgbClr val="000000"/>
            </a:solidFill>
          </a:endParaRPr>
        </a:p>
      </dgm:t>
    </dgm:pt>
    <dgm:pt modelId="{CA833A40-5A1F-4B66-A0C3-2C0818BD3204}" type="parTrans" cxnId="{1C228674-B0D3-49B6-BD82-1EB511470EB6}">
      <dgm:prSet/>
      <dgm:spPr/>
      <dgm:t>
        <a:bodyPr/>
        <a:lstStyle/>
        <a:p>
          <a:endParaRPr lang="en-US"/>
        </a:p>
      </dgm:t>
    </dgm:pt>
    <dgm:pt modelId="{98AB4D47-1D3F-49F6-90CA-15F299EE10E0}" type="sibTrans" cxnId="{1C228674-B0D3-49B6-BD82-1EB511470EB6}">
      <dgm:prSet/>
      <dgm:spPr/>
      <dgm:t>
        <a:bodyPr/>
        <a:lstStyle/>
        <a:p>
          <a:endParaRPr lang="en-US"/>
        </a:p>
      </dgm:t>
    </dgm:pt>
    <dgm:pt modelId="{6821934E-71F0-41CE-9777-F53927C5D497}">
      <dgm:prSet phldrT="[Text]"/>
      <dgm:spPr>
        <a:solidFill>
          <a:schemeClr val="accent5">
            <a:lumMod val="20000"/>
            <a:lumOff val="80000"/>
          </a:schemeClr>
        </a:solidFill>
        <a:ln>
          <a:solidFill>
            <a:srgbClr val="000000"/>
          </a:solidFill>
        </a:ln>
      </dgm:spPr>
      <dgm:t>
        <a:bodyPr/>
        <a:lstStyle/>
        <a:p>
          <a:r>
            <a:rPr lang="en-US" dirty="0" smtClean="0">
              <a:solidFill>
                <a:srgbClr val="000000"/>
              </a:solidFill>
            </a:rPr>
            <a:t>Individuals 60 and Over</a:t>
          </a:r>
          <a:endParaRPr lang="en-US" dirty="0">
            <a:solidFill>
              <a:srgbClr val="000000"/>
            </a:solidFill>
          </a:endParaRPr>
        </a:p>
      </dgm:t>
    </dgm:pt>
    <dgm:pt modelId="{E487F463-2031-42FA-889C-6CB3674475E3}" type="parTrans" cxnId="{F8FC22C6-1E48-4EF7-9297-AA8C9895DF99}">
      <dgm:prSet/>
      <dgm:spPr/>
      <dgm:t>
        <a:bodyPr/>
        <a:lstStyle/>
        <a:p>
          <a:endParaRPr lang="en-US"/>
        </a:p>
      </dgm:t>
    </dgm:pt>
    <dgm:pt modelId="{4FA714AE-C590-4490-A62E-61A2667DFE4D}" type="sibTrans" cxnId="{F8FC22C6-1E48-4EF7-9297-AA8C9895DF99}">
      <dgm:prSet/>
      <dgm:spPr/>
      <dgm:t>
        <a:bodyPr/>
        <a:lstStyle/>
        <a:p>
          <a:endParaRPr lang="en-US"/>
        </a:p>
      </dgm:t>
    </dgm:pt>
    <dgm:pt modelId="{ACC6D6AD-A098-43CA-92E6-BAB6D9AE0898}">
      <dgm:prSet phldrT="[Text]"/>
      <dgm:spPr>
        <a:solidFill>
          <a:schemeClr val="accent5">
            <a:lumMod val="20000"/>
            <a:lumOff val="80000"/>
          </a:schemeClr>
        </a:solidFill>
        <a:ln>
          <a:solidFill>
            <a:srgbClr val="000000"/>
          </a:solidFill>
        </a:ln>
      </dgm:spPr>
      <dgm:t>
        <a:bodyPr/>
        <a:lstStyle/>
        <a:p>
          <a:r>
            <a:rPr lang="en-US" dirty="0" smtClean="0">
              <a:solidFill>
                <a:srgbClr val="000000"/>
              </a:solidFill>
            </a:rPr>
            <a:t>Individuals with Disabilities</a:t>
          </a:r>
          <a:endParaRPr lang="en-US" dirty="0">
            <a:solidFill>
              <a:srgbClr val="000000"/>
            </a:solidFill>
          </a:endParaRPr>
        </a:p>
      </dgm:t>
    </dgm:pt>
    <dgm:pt modelId="{D7618F85-8FE2-4E07-A214-24280951C9F7}" type="parTrans" cxnId="{64CA4B7B-A936-4F1E-A9B2-E3292C581FAF}">
      <dgm:prSet/>
      <dgm:spPr/>
      <dgm:t>
        <a:bodyPr/>
        <a:lstStyle/>
        <a:p>
          <a:endParaRPr lang="en-US"/>
        </a:p>
      </dgm:t>
    </dgm:pt>
    <dgm:pt modelId="{EEEA5ED9-46AE-4044-B457-ECF086AE4A0D}" type="sibTrans" cxnId="{64CA4B7B-A936-4F1E-A9B2-E3292C581FAF}">
      <dgm:prSet/>
      <dgm:spPr/>
      <dgm:t>
        <a:bodyPr/>
        <a:lstStyle/>
        <a:p>
          <a:endParaRPr lang="en-US"/>
        </a:p>
      </dgm:t>
    </dgm:pt>
    <dgm:pt modelId="{D89EB683-8F3C-4A33-95E0-59D869D5A662}" type="pres">
      <dgm:prSet presAssocID="{131D80CC-F7AF-4730-8B87-503F6D5015B7}" presName="diagram" presStyleCnt="0">
        <dgm:presLayoutVars>
          <dgm:dir/>
        </dgm:presLayoutVars>
      </dgm:prSet>
      <dgm:spPr/>
      <dgm:t>
        <a:bodyPr/>
        <a:lstStyle/>
        <a:p>
          <a:endParaRPr lang="en-US"/>
        </a:p>
      </dgm:t>
    </dgm:pt>
    <dgm:pt modelId="{20946650-743A-4AC2-88FB-534D97D291B4}" type="pres">
      <dgm:prSet presAssocID="{E7965924-DF0A-419C-B381-EA5F899C9590}" presName="composite" presStyleCnt="0"/>
      <dgm:spPr/>
    </dgm:pt>
    <dgm:pt modelId="{C06DC26F-141F-4FA9-9B15-F04C6E3594BF}" type="pres">
      <dgm:prSet presAssocID="{E7965924-DF0A-419C-B381-EA5F899C9590}" presName="Image" presStyleLbl="bgShp" presStyleIdx="0" presStyleCnt="3" custScaleX="125608"/>
      <dgm:spPr>
        <a:blipFill rotWithShape="1">
          <a:blip xmlns:r="http://schemas.openxmlformats.org/officeDocument/2006/relationships" r:embed="rId1"/>
          <a:stretch>
            <a:fillRect/>
          </a:stretch>
        </a:blipFill>
      </dgm:spPr>
      <dgm:t>
        <a:bodyPr/>
        <a:lstStyle/>
        <a:p>
          <a:endParaRPr lang="en-US"/>
        </a:p>
      </dgm:t>
    </dgm:pt>
    <dgm:pt modelId="{383B373D-AFF3-4D84-9D73-6355A0795898}" type="pres">
      <dgm:prSet presAssocID="{E7965924-DF0A-419C-B381-EA5F899C9590}" presName="Parent" presStyleLbl="node0" presStyleIdx="0" presStyleCnt="3">
        <dgm:presLayoutVars>
          <dgm:bulletEnabled val="1"/>
        </dgm:presLayoutVars>
      </dgm:prSet>
      <dgm:spPr/>
      <dgm:t>
        <a:bodyPr/>
        <a:lstStyle/>
        <a:p>
          <a:endParaRPr lang="en-US"/>
        </a:p>
      </dgm:t>
    </dgm:pt>
    <dgm:pt modelId="{9C1BB291-4CCE-406A-8F70-010BB3149380}" type="pres">
      <dgm:prSet presAssocID="{98AB4D47-1D3F-49F6-90CA-15F299EE10E0}" presName="sibTrans" presStyleCnt="0"/>
      <dgm:spPr/>
    </dgm:pt>
    <dgm:pt modelId="{46F56584-6523-4668-9AEE-A71380DA4AFE}" type="pres">
      <dgm:prSet presAssocID="{6821934E-71F0-41CE-9777-F53927C5D497}" presName="composite" presStyleCnt="0"/>
      <dgm:spPr/>
    </dgm:pt>
    <dgm:pt modelId="{1D807C80-0E53-40B4-BD67-3F26B6572863}" type="pres">
      <dgm:prSet presAssocID="{6821934E-71F0-41CE-9777-F53927C5D497}" presName="Image" presStyleLbl="bgShp" presStyleIdx="1" presStyleCnt="3" custScaleX="124381"/>
      <dgm:spPr>
        <a:blipFill rotWithShape="1">
          <a:blip xmlns:r="http://schemas.openxmlformats.org/officeDocument/2006/relationships" r:embed="rId2"/>
          <a:stretch>
            <a:fillRect/>
          </a:stretch>
        </a:blipFill>
      </dgm:spPr>
      <dgm:t>
        <a:bodyPr/>
        <a:lstStyle/>
        <a:p>
          <a:endParaRPr lang="en-US"/>
        </a:p>
      </dgm:t>
    </dgm:pt>
    <dgm:pt modelId="{C725B32B-6923-4A99-859E-C5F7E67AAEA2}" type="pres">
      <dgm:prSet presAssocID="{6821934E-71F0-41CE-9777-F53927C5D497}" presName="Parent" presStyleLbl="node0" presStyleIdx="1" presStyleCnt="3">
        <dgm:presLayoutVars>
          <dgm:bulletEnabled val="1"/>
        </dgm:presLayoutVars>
      </dgm:prSet>
      <dgm:spPr/>
      <dgm:t>
        <a:bodyPr/>
        <a:lstStyle/>
        <a:p>
          <a:endParaRPr lang="en-US"/>
        </a:p>
      </dgm:t>
    </dgm:pt>
    <dgm:pt modelId="{691D8AEE-1FE5-4183-8D59-4401587CA33E}" type="pres">
      <dgm:prSet presAssocID="{4FA714AE-C590-4490-A62E-61A2667DFE4D}" presName="sibTrans" presStyleCnt="0"/>
      <dgm:spPr/>
    </dgm:pt>
    <dgm:pt modelId="{EAFB5BD0-28EA-4848-826C-21E8C8D7F796}" type="pres">
      <dgm:prSet presAssocID="{ACC6D6AD-A098-43CA-92E6-BAB6D9AE0898}" presName="composite" presStyleCnt="0"/>
      <dgm:spPr/>
    </dgm:pt>
    <dgm:pt modelId="{93B27998-4F62-4263-9946-42D1E16F14DD}" type="pres">
      <dgm:prSet presAssocID="{ACC6D6AD-A098-43CA-92E6-BAB6D9AE0898}" presName="Image" presStyleLbl="bgShp" presStyleIdx="2" presStyleCnt="3" custScaleX="125608"/>
      <dgm:spPr>
        <a:blipFill rotWithShape="1">
          <a:blip xmlns:r="http://schemas.openxmlformats.org/officeDocument/2006/relationships" r:embed="rId3"/>
          <a:stretch>
            <a:fillRect/>
          </a:stretch>
        </a:blipFill>
      </dgm:spPr>
      <dgm:t>
        <a:bodyPr/>
        <a:lstStyle/>
        <a:p>
          <a:endParaRPr lang="en-US"/>
        </a:p>
      </dgm:t>
    </dgm:pt>
    <dgm:pt modelId="{027C48E7-7633-4B61-8CC0-A06CD097C737}" type="pres">
      <dgm:prSet presAssocID="{ACC6D6AD-A098-43CA-92E6-BAB6D9AE0898}" presName="Parent" presStyleLbl="node0" presStyleIdx="2" presStyleCnt="3">
        <dgm:presLayoutVars>
          <dgm:bulletEnabled val="1"/>
        </dgm:presLayoutVars>
      </dgm:prSet>
      <dgm:spPr/>
      <dgm:t>
        <a:bodyPr/>
        <a:lstStyle/>
        <a:p>
          <a:endParaRPr lang="en-US"/>
        </a:p>
      </dgm:t>
    </dgm:pt>
  </dgm:ptLst>
  <dgm:cxnLst>
    <dgm:cxn modelId="{92B2C966-2360-45F4-89AA-21A8D515B5E1}" type="presOf" srcId="{6821934E-71F0-41CE-9777-F53927C5D497}" destId="{C725B32B-6923-4A99-859E-C5F7E67AAEA2}" srcOrd="0" destOrd="0" presId="urn:microsoft.com/office/officeart/2008/layout/BendingPictureCaption"/>
    <dgm:cxn modelId="{F8FC22C6-1E48-4EF7-9297-AA8C9895DF99}" srcId="{131D80CC-F7AF-4730-8B87-503F6D5015B7}" destId="{6821934E-71F0-41CE-9777-F53927C5D497}" srcOrd="1" destOrd="0" parTransId="{E487F463-2031-42FA-889C-6CB3674475E3}" sibTransId="{4FA714AE-C590-4490-A62E-61A2667DFE4D}"/>
    <dgm:cxn modelId="{286F2086-4239-42F9-85FA-153882AF9EA2}" type="presOf" srcId="{ACC6D6AD-A098-43CA-92E6-BAB6D9AE0898}" destId="{027C48E7-7633-4B61-8CC0-A06CD097C737}" srcOrd="0" destOrd="0" presId="urn:microsoft.com/office/officeart/2008/layout/BendingPictureCaption"/>
    <dgm:cxn modelId="{64CA4B7B-A936-4F1E-A9B2-E3292C581FAF}" srcId="{131D80CC-F7AF-4730-8B87-503F6D5015B7}" destId="{ACC6D6AD-A098-43CA-92E6-BAB6D9AE0898}" srcOrd="2" destOrd="0" parTransId="{D7618F85-8FE2-4E07-A214-24280951C9F7}" sibTransId="{EEEA5ED9-46AE-4044-B457-ECF086AE4A0D}"/>
    <dgm:cxn modelId="{1C228674-B0D3-49B6-BD82-1EB511470EB6}" srcId="{131D80CC-F7AF-4730-8B87-503F6D5015B7}" destId="{E7965924-DF0A-419C-B381-EA5F899C9590}" srcOrd="0" destOrd="0" parTransId="{CA833A40-5A1F-4B66-A0C3-2C0818BD3204}" sibTransId="{98AB4D47-1D3F-49F6-90CA-15F299EE10E0}"/>
    <dgm:cxn modelId="{C9C04C10-1795-4EE7-A796-55A70D1FA7D1}" type="presOf" srcId="{E7965924-DF0A-419C-B381-EA5F899C9590}" destId="{383B373D-AFF3-4D84-9D73-6355A0795898}" srcOrd="0" destOrd="0" presId="urn:microsoft.com/office/officeart/2008/layout/BendingPictureCaption"/>
    <dgm:cxn modelId="{0B2E4E05-C2D2-4A8F-B9AA-432EC9E2120D}" type="presOf" srcId="{131D80CC-F7AF-4730-8B87-503F6D5015B7}" destId="{D89EB683-8F3C-4A33-95E0-59D869D5A662}" srcOrd="0" destOrd="0" presId="urn:microsoft.com/office/officeart/2008/layout/BendingPictureCaption"/>
    <dgm:cxn modelId="{3F621F41-AF69-4BA3-B3FA-B4F57937E2BD}" type="presParOf" srcId="{D89EB683-8F3C-4A33-95E0-59D869D5A662}" destId="{20946650-743A-4AC2-88FB-534D97D291B4}" srcOrd="0" destOrd="0" presId="urn:microsoft.com/office/officeart/2008/layout/BendingPictureCaption"/>
    <dgm:cxn modelId="{32CBB937-0946-406B-B7CE-067B5CB416F3}" type="presParOf" srcId="{20946650-743A-4AC2-88FB-534D97D291B4}" destId="{C06DC26F-141F-4FA9-9B15-F04C6E3594BF}" srcOrd="0" destOrd="0" presId="urn:microsoft.com/office/officeart/2008/layout/BendingPictureCaption"/>
    <dgm:cxn modelId="{13A66B84-FE69-4A42-808B-8215667613D3}" type="presParOf" srcId="{20946650-743A-4AC2-88FB-534D97D291B4}" destId="{383B373D-AFF3-4D84-9D73-6355A0795898}" srcOrd="1" destOrd="0" presId="urn:microsoft.com/office/officeart/2008/layout/BendingPictureCaption"/>
    <dgm:cxn modelId="{0D7328BC-C7F3-4323-8B61-82086D86DE4A}" type="presParOf" srcId="{D89EB683-8F3C-4A33-95E0-59D869D5A662}" destId="{9C1BB291-4CCE-406A-8F70-010BB3149380}" srcOrd="1" destOrd="0" presId="urn:microsoft.com/office/officeart/2008/layout/BendingPictureCaption"/>
    <dgm:cxn modelId="{F9B4C533-AB89-40F4-825D-00C2AE12C861}" type="presParOf" srcId="{D89EB683-8F3C-4A33-95E0-59D869D5A662}" destId="{46F56584-6523-4668-9AEE-A71380DA4AFE}" srcOrd="2" destOrd="0" presId="urn:microsoft.com/office/officeart/2008/layout/BendingPictureCaption"/>
    <dgm:cxn modelId="{C39F40DC-77D9-4B05-8ED9-D8616E615FA6}" type="presParOf" srcId="{46F56584-6523-4668-9AEE-A71380DA4AFE}" destId="{1D807C80-0E53-40B4-BD67-3F26B6572863}" srcOrd="0" destOrd="0" presId="urn:microsoft.com/office/officeart/2008/layout/BendingPictureCaption"/>
    <dgm:cxn modelId="{7E61D365-251F-4A4D-9D6C-518F6DB6944D}" type="presParOf" srcId="{46F56584-6523-4668-9AEE-A71380DA4AFE}" destId="{C725B32B-6923-4A99-859E-C5F7E67AAEA2}" srcOrd="1" destOrd="0" presId="urn:microsoft.com/office/officeart/2008/layout/BendingPictureCaption"/>
    <dgm:cxn modelId="{70C22995-88D8-45A8-8891-EF5DF8207998}" type="presParOf" srcId="{D89EB683-8F3C-4A33-95E0-59D869D5A662}" destId="{691D8AEE-1FE5-4183-8D59-4401587CA33E}" srcOrd="3" destOrd="0" presId="urn:microsoft.com/office/officeart/2008/layout/BendingPictureCaption"/>
    <dgm:cxn modelId="{678DB8A5-C068-40FD-8D9C-6629352D08B9}" type="presParOf" srcId="{D89EB683-8F3C-4A33-95E0-59D869D5A662}" destId="{EAFB5BD0-28EA-4848-826C-21E8C8D7F796}" srcOrd="4" destOrd="0" presId="urn:microsoft.com/office/officeart/2008/layout/BendingPictureCaption"/>
    <dgm:cxn modelId="{B24E78CF-DD1C-49F7-B28B-25830686EC63}" type="presParOf" srcId="{EAFB5BD0-28EA-4848-826C-21E8C8D7F796}" destId="{93B27998-4F62-4263-9946-42D1E16F14DD}" srcOrd="0" destOrd="0" presId="urn:microsoft.com/office/officeart/2008/layout/BendingPictureCaption"/>
    <dgm:cxn modelId="{6D8FB2BC-EB6D-4BE5-847F-AEA444717AE4}" type="presParOf" srcId="{EAFB5BD0-28EA-4848-826C-21E8C8D7F796}" destId="{027C48E7-7633-4B61-8CC0-A06CD097C737}" srcOrd="1" destOrd="0" presId="urn:microsoft.com/office/officeart/2008/layout/BendingPictureCapti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31E52A9-9DBD-49AE-A5E4-A1916747BAE0}" type="doc">
      <dgm:prSet loTypeId="urn:microsoft.com/office/officeart/2005/8/layout/vList3" loCatId="list" qsTypeId="urn:microsoft.com/office/officeart/2005/8/quickstyle/simple1" qsCatId="simple" csTypeId="urn:microsoft.com/office/officeart/2005/8/colors/accent1_2" csCatId="accent1" phldr="1"/>
      <dgm:spPr/>
    </dgm:pt>
    <dgm:pt modelId="{683AC042-0721-4A00-BCDF-0DDC5E3C5A74}">
      <dgm:prSet phldrT="[Text]"/>
      <dgm:spPr/>
      <dgm:t>
        <a:bodyPr/>
        <a:lstStyle/>
        <a:p>
          <a:r>
            <a:rPr lang="en-US" b="1" i="1" dirty="0" smtClean="0"/>
            <a:t>Complete</a:t>
          </a:r>
          <a:r>
            <a:rPr lang="en-US" dirty="0" smtClean="0"/>
            <a:t> NSOPW before start of work or service</a:t>
          </a:r>
          <a:endParaRPr lang="en-US" dirty="0"/>
        </a:p>
      </dgm:t>
    </dgm:pt>
    <dgm:pt modelId="{68794C90-3A31-4339-B05B-577EEE78E318}" type="parTrans" cxnId="{D08CE50F-20A9-4B82-8E20-FDF827915964}">
      <dgm:prSet/>
      <dgm:spPr/>
      <dgm:t>
        <a:bodyPr/>
        <a:lstStyle/>
        <a:p>
          <a:endParaRPr lang="en-US"/>
        </a:p>
      </dgm:t>
    </dgm:pt>
    <dgm:pt modelId="{94B619D5-CFEC-4460-AF06-0A6394305DAC}" type="sibTrans" cxnId="{D08CE50F-20A9-4B82-8E20-FDF827915964}">
      <dgm:prSet/>
      <dgm:spPr/>
      <dgm:t>
        <a:bodyPr/>
        <a:lstStyle/>
        <a:p>
          <a:endParaRPr lang="en-US"/>
        </a:p>
      </dgm:t>
    </dgm:pt>
    <dgm:pt modelId="{0374C0D1-F42B-4E4D-B660-10E30251A7D0}">
      <dgm:prSet phldrT="[Text]"/>
      <dgm:spPr/>
      <dgm:t>
        <a:bodyPr/>
        <a:lstStyle/>
        <a:p>
          <a:r>
            <a:rPr lang="en-US" b="1" i="1" dirty="0" smtClean="0"/>
            <a:t>Initiate</a:t>
          </a:r>
          <a:r>
            <a:rPr lang="en-US" dirty="0" smtClean="0"/>
            <a:t> state checks no later than first day of work or service</a:t>
          </a:r>
          <a:endParaRPr lang="en-US" dirty="0"/>
        </a:p>
      </dgm:t>
    </dgm:pt>
    <dgm:pt modelId="{4A792A90-830A-4681-9F81-E00DE2D8FB37}" type="parTrans" cxnId="{D572FDD8-8F2E-4AC6-B1F0-08C0DD817943}">
      <dgm:prSet/>
      <dgm:spPr/>
      <dgm:t>
        <a:bodyPr/>
        <a:lstStyle/>
        <a:p>
          <a:endParaRPr lang="en-US"/>
        </a:p>
      </dgm:t>
    </dgm:pt>
    <dgm:pt modelId="{6B418E5A-1C5E-42C0-AFDC-5E3FD2E5E9CA}" type="sibTrans" cxnId="{D572FDD8-8F2E-4AC6-B1F0-08C0DD817943}">
      <dgm:prSet/>
      <dgm:spPr/>
      <dgm:t>
        <a:bodyPr/>
        <a:lstStyle/>
        <a:p>
          <a:endParaRPr lang="en-US"/>
        </a:p>
      </dgm:t>
    </dgm:pt>
    <dgm:pt modelId="{25010BD9-374B-4AE7-B3CF-22AFCA3FB5F2}">
      <dgm:prSet phldrT="[Text]"/>
      <dgm:spPr/>
      <dgm:t>
        <a:bodyPr/>
        <a:lstStyle/>
        <a:p>
          <a:r>
            <a:rPr lang="en-US" b="1" i="1" dirty="0" smtClean="0"/>
            <a:t>Initiate</a:t>
          </a:r>
          <a:r>
            <a:rPr lang="en-US" dirty="0" smtClean="0"/>
            <a:t> FBI checks no later than first day or work or service.</a:t>
          </a:r>
          <a:endParaRPr lang="en-US" dirty="0"/>
        </a:p>
      </dgm:t>
    </dgm:pt>
    <dgm:pt modelId="{CA6EFBCE-BAAA-42E0-ADEB-15211BD9BF0F}" type="parTrans" cxnId="{3B6A9023-A111-4725-8F39-C22124142E01}">
      <dgm:prSet/>
      <dgm:spPr/>
      <dgm:t>
        <a:bodyPr/>
        <a:lstStyle/>
        <a:p>
          <a:endParaRPr lang="en-US"/>
        </a:p>
      </dgm:t>
    </dgm:pt>
    <dgm:pt modelId="{0CEA20A1-22B1-4074-BCD2-6A31CD51A389}" type="sibTrans" cxnId="{3B6A9023-A111-4725-8F39-C22124142E01}">
      <dgm:prSet/>
      <dgm:spPr/>
      <dgm:t>
        <a:bodyPr/>
        <a:lstStyle/>
        <a:p>
          <a:endParaRPr lang="en-US"/>
        </a:p>
      </dgm:t>
    </dgm:pt>
    <dgm:pt modelId="{6F17C6BC-00F0-4AF7-8B1D-9E78C7840E1D}" type="pres">
      <dgm:prSet presAssocID="{131E52A9-9DBD-49AE-A5E4-A1916747BAE0}" presName="linearFlow" presStyleCnt="0">
        <dgm:presLayoutVars>
          <dgm:dir/>
          <dgm:resizeHandles val="exact"/>
        </dgm:presLayoutVars>
      </dgm:prSet>
      <dgm:spPr/>
    </dgm:pt>
    <dgm:pt modelId="{35873C19-7D3D-4C8A-8BBF-20B9B55B561B}" type="pres">
      <dgm:prSet presAssocID="{683AC042-0721-4A00-BCDF-0DDC5E3C5A74}" presName="composite" presStyleCnt="0"/>
      <dgm:spPr/>
    </dgm:pt>
    <dgm:pt modelId="{08BC7424-2C5E-424F-8BFF-194184CCF449}" type="pres">
      <dgm:prSet presAssocID="{683AC042-0721-4A00-BCDF-0DDC5E3C5A74}" presName="imgShp" presStyleLbl="fgImgPlace1" presStyleIdx="0" presStyleCnt="3"/>
      <dgm:spPr>
        <a:blipFill rotWithShape="1">
          <a:blip xmlns:r="http://schemas.openxmlformats.org/officeDocument/2006/relationships" r:embed="rId1"/>
          <a:stretch>
            <a:fillRect/>
          </a:stretch>
        </a:blipFill>
      </dgm:spPr>
    </dgm:pt>
    <dgm:pt modelId="{BBF5147F-A5C7-458D-86DB-B971DB7DCBE4}" type="pres">
      <dgm:prSet presAssocID="{683AC042-0721-4A00-BCDF-0DDC5E3C5A74}" presName="txShp" presStyleLbl="node1" presStyleIdx="0" presStyleCnt="3">
        <dgm:presLayoutVars>
          <dgm:bulletEnabled val="1"/>
        </dgm:presLayoutVars>
      </dgm:prSet>
      <dgm:spPr/>
      <dgm:t>
        <a:bodyPr/>
        <a:lstStyle/>
        <a:p>
          <a:endParaRPr lang="en-US"/>
        </a:p>
      </dgm:t>
    </dgm:pt>
    <dgm:pt modelId="{C0E594E0-1914-49F9-90BA-85FE98938447}" type="pres">
      <dgm:prSet presAssocID="{94B619D5-CFEC-4460-AF06-0A6394305DAC}" presName="spacing" presStyleCnt="0"/>
      <dgm:spPr/>
    </dgm:pt>
    <dgm:pt modelId="{96755E23-0CDF-4013-B6DF-47DC05D9E62F}" type="pres">
      <dgm:prSet presAssocID="{0374C0D1-F42B-4E4D-B660-10E30251A7D0}" presName="composite" presStyleCnt="0"/>
      <dgm:spPr/>
    </dgm:pt>
    <dgm:pt modelId="{E9349FE2-8814-48AD-81FB-3B63662285B4}" type="pres">
      <dgm:prSet presAssocID="{0374C0D1-F42B-4E4D-B660-10E30251A7D0}" presName="imgShp" presStyleLbl="fgImgPlace1" presStyleIdx="1" presStyleCnt="3"/>
      <dgm:spPr>
        <a:blipFill rotWithShape="1">
          <a:blip xmlns:r="http://schemas.openxmlformats.org/officeDocument/2006/relationships" r:embed="rId2"/>
          <a:stretch>
            <a:fillRect/>
          </a:stretch>
        </a:blipFill>
      </dgm:spPr>
    </dgm:pt>
    <dgm:pt modelId="{F6B82413-D8D4-442A-BED5-18BC1B3D9683}" type="pres">
      <dgm:prSet presAssocID="{0374C0D1-F42B-4E4D-B660-10E30251A7D0}" presName="txShp" presStyleLbl="node1" presStyleIdx="1" presStyleCnt="3">
        <dgm:presLayoutVars>
          <dgm:bulletEnabled val="1"/>
        </dgm:presLayoutVars>
      </dgm:prSet>
      <dgm:spPr/>
      <dgm:t>
        <a:bodyPr/>
        <a:lstStyle/>
        <a:p>
          <a:endParaRPr lang="en-US"/>
        </a:p>
      </dgm:t>
    </dgm:pt>
    <dgm:pt modelId="{BFF3E7EE-33D8-4826-8A19-51578859EBA1}" type="pres">
      <dgm:prSet presAssocID="{6B418E5A-1C5E-42C0-AFDC-5E3FD2E5E9CA}" presName="spacing" presStyleCnt="0"/>
      <dgm:spPr/>
    </dgm:pt>
    <dgm:pt modelId="{1E03EB77-68DD-4079-8A8F-591B8DF08421}" type="pres">
      <dgm:prSet presAssocID="{25010BD9-374B-4AE7-B3CF-22AFCA3FB5F2}" presName="composite" presStyleCnt="0"/>
      <dgm:spPr/>
    </dgm:pt>
    <dgm:pt modelId="{DA465C46-AA8A-49BA-BCC8-20C11D297BB8}" type="pres">
      <dgm:prSet presAssocID="{25010BD9-374B-4AE7-B3CF-22AFCA3FB5F2}" presName="imgShp" presStyleLbl="fgImgPlace1" presStyleIdx="2" presStyleCnt="3"/>
      <dgm:spPr>
        <a:blipFill rotWithShape="1">
          <a:blip xmlns:r="http://schemas.openxmlformats.org/officeDocument/2006/relationships" r:embed="rId3"/>
          <a:stretch>
            <a:fillRect/>
          </a:stretch>
        </a:blipFill>
      </dgm:spPr>
    </dgm:pt>
    <dgm:pt modelId="{C9035483-3A19-41DB-81CA-48C0252764FA}" type="pres">
      <dgm:prSet presAssocID="{25010BD9-374B-4AE7-B3CF-22AFCA3FB5F2}" presName="txShp" presStyleLbl="node1" presStyleIdx="2" presStyleCnt="3">
        <dgm:presLayoutVars>
          <dgm:bulletEnabled val="1"/>
        </dgm:presLayoutVars>
      </dgm:prSet>
      <dgm:spPr/>
      <dgm:t>
        <a:bodyPr/>
        <a:lstStyle/>
        <a:p>
          <a:endParaRPr lang="en-US"/>
        </a:p>
      </dgm:t>
    </dgm:pt>
  </dgm:ptLst>
  <dgm:cxnLst>
    <dgm:cxn modelId="{3B6A9023-A111-4725-8F39-C22124142E01}" srcId="{131E52A9-9DBD-49AE-A5E4-A1916747BAE0}" destId="{25010BD9-374B-4AE7-B3CF-22AFCA3FB5F2}" srcOrd="2" destOrd="0" parTransId="{CA6EFBCE-BAAA-42E0-ADEB-15211BD9BF0F}" sibTransId="{0CEA20A1-22B1-4074-BCD2-6A31CD51A389}"/>
    <dgm:cxn modelId="{D08CE50F-20A9-4B82-8E20-FDF827915964}" srcId="{131E52A9-9DBD-49AE-A5E4-A1916747BAE0}" destId="{683AC042-0721-4A00-BCDF-0DDC5E3C5A74}" srcOrd="0" destOrd="0" parTransId="{68794C90-3A31-4339-B05B-577EEE78E318}" sibTransId="{94B619D5-CFEC-4460-AF06-0A6394305DAC}"/>
    <dgm:cxn modelId="{D572FDD8-8F2E-4AC6-B1F0-08C0DD817943}" srcId="{131E52A9-9DBD-49AE-A5E4-A1916747BAE0}" destId="{0374C0D1-F42B-4E4D-B660-10E30251A7D0}" srcOrd="1" destOrd="0" parTransId="{4A792A90-830A-4681-9F81-E00DE2D8FB37}" sibTransId="{6B418E5A-1C5E-42C0-AFDC-5E3FD2E5E9CA}"/>
    <dgm:cxn modelId="{C1B2F328-E891-45D0-8111-75974A80110D}" type="presOf" srcId="{0374C0D1-F42B-4E4D-B660-10E30251A7D0}" destId="{F6B82413-D8D4-442A-BED5-18BC1B3D9683}" srcOrd="0" destOrd="0" presId="urn:microsoft.com/office/officeart/2005/8/layout/vList3"/>
    <dgm:cxn modelId="{E33D15D4-AABF-4449-91D9-1E24460404FC}" type="presOf" srcId="{683AC042-0721-4A00-BCDF-0DDC5E3C5A74}" destId="{BBF5147F-A5C7-458D-86DB-B971DB7DCBE4}" srcOrd="0" destOrd="0" presId="urn:microsoft.com/office/officeart/2005/8/layout/vList3"/>
    <dgm:cxn modelId="{9E9FE7A4-DF2F-49CB-B174-61F0FF6DAF2E}" type="presOf" srcId="{131E52A9-9DBD-49AE-A5E4-A1916747BAE0}" destId="{6F17C6BC-00F0-4AF7-8B1D-9E78C7840E1D}" srcOrd="0" destOrd="0" presId="urn:microsoft.com/office/officeart/2005/8/layout/vList3"/>
    <dgm:cxn modelId="{70F05282-C721-4A78-98E0-F4348DC7762D}" type="presOf" srcId="{25010BD9-374B-4AE7-B3CF-22AFCA3FB5F2}" destId="{C9035483-3A19-41DB-81CA-48C0252764FA}" srcOrd="0" destOrd="0" presId="urn:microsoft.com/office/officeart/2005/8/layout/vList3"/>
    <dgm:cxn modelId="{59D30682-8E30-422D-B38C-A8365F6DED6A}" type="presParOf" srcId="{6F17C6BC-00F0-4AF7-8B1D-9E78C7840E1D}" destId="{35873C19-7D3D-4C8A-8BBF-20B9B55B561B}" srcOrd="0" destOrd="0" presId="urn:microsoft.com/office/officeart/2005/8/layout/vList3"/>
    <dgm:cxn modelId="{A3D15E47-0909-4CE6-A65D-056B8335F4E6}" type="presParOf" srcId="{35873C19-7D3D-4C8A-8BBF-20B9B55B561B}" destId="{08BC7424-2C5E-424F-8BFF-194184CCF449}" srcOrd="0" destOrd="0" presId="urn:microsoft.com/office/officeart/2005/8/layout/vList3"/>
    <dgm:cxn modelId="{5B8E9036-1053-4E96-89EF-F6FFA4031910}" type="presParOf" srcId="{35873C19-7D3D-4C8A-8BBF-20B9B55B561B}" destId="{BBF5147F-A5C7-458D-86DB-B971DB7DCBE4}" srcOrd="1" destOrd="0" presId="urn:microsoft.com/office/officeart/2005/8/layout/vList3"/>
    <dgm:cxn modelId="{52205904-810F-4DBC-9421-A24D8443E0D0}" type="presParOf" srcId="{6F17C6BC-00F0-4AF7-8B1D-9E78C7840E1D}" destId="{C0E594E0-1914-49F9-90BA-85FE98938447}" srcOrd="1" destOrd="0" presId="urn:microsoft.com/office/officeart/2005/8/layout/vList3"/>
    <dgm:cxn modelId="{7773F82A-9A60-4E04-ABE1-BCFB5117E94D}" type="presParOf" srcId="{6F17C6BC-00F0-4AF7-8B1D-9E78C7840E1D}" destId="{96755E23-0CDF-4013-B6DF-47DC05D9E62F}" srcOrd="2" destOrd="0" presId="urn:microsoft.com/office/officeart/2005/8/layout/vList3"/>
    <dgm:cxn modelId="{D94B5150-13DA-4008-A5D5-B092B3EA1675}" type="presParOf" srcId="{96755E23-0CDF-4013-B6DF-47DC05D9E62F}" destId="{E9349FE2-8814-48AD-81FB-3B63662285B4}" srcOrd="0" destOrd="0" presId="urn:microsoft.com/office/officeart/2005/8/layout/vList3"/>
    <dgm:cxn modelId="{7BBB4864-0383-42B4-878C-5B9BDAC130F0}" type="presParOf" srcId="{96755E23-0CDF-4013-B6DF-47DC05D9E62F}" destId="{F6B82413-D8D4-442A-BED5-18BC1B3D9683}" srcOrd="1" destOrd="0" presId="urn:microsoft.com/office/officeart/2005/8/layout/vList3"/>
    <dgm:cxn modelId="{79425D2D-4B5E-41F6-8190-BF92E15C8613}" type="presParOf" srcId="{6F17C6BC-00F0-4AF7-8B1D-9E78C7840E1D}" destId="{BFF3E7EE-33D8-4826-8A19-51578859EBA1}" srcOrd="3" destOrd="0" presId="urn:microsoft.com/office/officeart/2005/8/layout/vList3"/>
    <dgm:cxn modelId="{B265C6E2-E13D-4AA1-A809-6E25C82E37E9}" type="presParOf" srcId="{6F17C6BC-00F0-4AF7-8B1D-9E78C7840E1D}" destId="{1E03EB77-68DD-4079-8A8F-591B8DF08421}" srcOrd="4" destOrd="0" presId="urn:microsoft.com/office/officeart/2005/8/layout/vList3"/>
    <dgm:cxn modelId="{AF28D18C-7145-4663-B41B-98557C51D396}" type="presParOf" srcId="{1E03EB77-68DD-4079-8A8F-591B8DF08421}" destId="{DA465C46-AA8A-49BA-BCC8-20C11D297BB8}" srcOrd="0" destOrd="0" presId="urn:microsoft.com/office/officeart/2005/8/layout/vList3"/>
    <dgm:cxn modelId="{E4AC15AF-C638-4143-A575-26CD2CA89A32}" type="presParOf" srcId="{1E03EB77-68DD-4079-8A8F-591B8DF08421}" destId="{C9035483-3A19-41DB-81CA-48C0252764FA}"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A668E72-C6D3-404A-AD57-10220DE3197B}" type="doc">
      <dgm:prSet loTypeId="urn:microsoft.com/office/officeart/2008/layout/VerticalCircleList" loCatId="list" qsTypeId="urn:microsoft.com/office/officeart/2005/8/quickstyle/simple1" qsCatId="simple" csTypeId="urn:microsoft.com/office/officeart/2005/8/colors/accent3_1" csCatId="accent3" phldr="1"/>
      <dgm:spPr/>
      <dgm:t>
        <a:bodyPr/>
        <a:lstStyle/>
        <a:p>
          <a:endParaRPr lang="en-US"/>
        </a:p>
      </dgm:t>
    </dgm:pt>
    <dgm:pt modelId="{93812D4E-1FC1-4483-A44E-5B2064C01F01}">
      <dgm:prSet phldrT="[Tex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Do they </a:t>
          </a:r>
          <a:r>
            <a:rPr lang="en-US" sz="2000" b="1" dirty="0" smtClean="0"/>
            <a:t>limit data </a:t>
          </a:r>
          <a:r>
            <a:rPr lang="en-US" sz="2000" dirty="0" smtClean="0"/>
            <a:t>to 7 years?</a:t>
          </a:r>
          <a:endParaRPr lang="en-US" sz="2000" dirty="0"/>
        </a:p>
      </dgm:t>
    </dgm:pt>
    <dgm:pt modelId="{F0A43991-5C67-4703-A712-4FE0B5A7B700}" type="parTrans" cxnId="{1573554D-9FF9-4CF2-AEAC-4D1A6F2B7AA3}">
      <dgm:prSet/>
      <dgm:spPr/>
      <dgm:t>
        <a:bodyPr/>
        <a:lstStyle/>
        <a:p>
          <a:endParaRPr lang="en-US"/>
        </a:p>
      </dgm:t>
    </dgm:pt>
    <dgm:pt modelId="{A25CDB7B-92D8-4345-ABB0-AC8F8D342AB2}" type="sibTrans" cxnId="{1573554D-9FF9-4CF2-AEAC-4D1A6F2B7AA3}">
      <dgm:prSet/>
      <dgm:spPr/>
      <dgm:t>
        <a:bodyPr/>
        <a:lstStyle/>
        <a:p>
          <a:endParaRPr lang="en-US"/>
        </a:p>
      </dgm:t>
    </dgm:pt>
    <dgm:pt modelId="{04855E60-8775-43B4-9972-A7680C11F6AD}">
      <dgm:prSe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Do they maintain the </a:t>
          </a:r>
          <a:r>
            <a:rPr lang="en-US" sz="2000" b="1" dirty="0" smtClean="0"/>
            <a:t>results</a:t>
          </a:r>
          <a:r>
            <a:rPr lang="en-US" sz="2000" dirty="0" smtClean="0"/>
            <a:t>?</a:t>
          </a:r>
          <a:endParaRPr lang="en-US" sz="2000" dirty="0"/>
        </a:p>
      </dgm:t>
    </dgm:pt>
    <dgm:pt modelId="{E4695D5D-A180-4F70-AFC2-C0FA2EEA5B62}" type="parTrans" cxnId="{06E8EEF8-8232-465E-A05C-0AC60AF48AC1}">
      <dgm:prSet/>
      <dgm:spPr/>
      <dgm:t>
        <a:bodyPr/>
        <a:lstStyle/>
        <a:p>
          <a:endParaRPr lang="en-US"/>
        </a:p>
      </dgm:t>
    </dgm:pt>
    <dgm:pt modelId="{46FB8BE3-C358-430E-9981-F332CD197234}" type="sibTrans" cxnId="{06E8EEF8-8232-465E-A05C-0AC60AF48AC1}">
      <dgm:prSet/>
      <dgm:spPr/>
      <dgm:t>
        <a:bodyPr/>
        <a:lstStyle/>
        <a:p>
          <a:endParaRPr lang="en-US"/>
        </a:p>
      </dgm:t>
    </dgm:pt>
    <dgm:pt modelId="{68BE8AFE-4C2E-4FF5-9A5F-D781EE497486}">
      <dgm:prSet phldrT="[Tex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Which CHC </a:t>
          </a:r>
          <a:r>
            <a:rPr lang="en-US" sz="2000" b="1" dirty="0" smtClean="0"/>
            <a:t>component</a:t>
          </a:r>
          <a:r>
            <a:rPr lang="en-US" sz="2000" dirty="0" smtClean="0"/>
            <a:t> will you use them for? </a:t>
          </a:r>
          <a:endParaRPr lang="en-US" sz="2000" dirty="0"/>
        </a:p>
      </dgm:t>
    </dgm:pt>
    <dgm:pt modelId="{20AAC0C3-8D06-4ACE-B2BF-D4D3F865C70F}" type="parTrans" cxnId="{3A9FC046-CC90-4A29-AF65-263E82AA812E}">
      <dgm:prSet/>
      <dgm:spPr/>
      <dgm:t>
        <a:bodyPr/>
        <a:lstStyle/>
        <a:p>
          <a:endParaRPr lang="en-US"/>
        </a:p>
      </dgm:t>
    </dgm:pt>
    <dgm:pt modelId="{98CA6DF9-6689-4477-BA65-10D97BDA9995}" type="sibTrans" cxnId="{3A9FC046-CC90-4A29-AF65-263E82AA812E}">
      <dgm:prSet/>
      <dgm:spPr/>
      <dgm:t>
        <a:bodyPr/>
        <a:lstStyle/>
        <a:p>
          <a:endParaRPr lang="en-US"/>
        </a:p>
      </dgm:t>
    </dgm:pt>
    <dgm:pt modelId="{5C3A3881-6BFB-45D0-9918-E22A236AC180}">
      <dgm:prSet phldrT="[Tex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Will they use the </a:t>
          </a:r>
          <a:r>
            <a:rPr lang="en-US" sz="2000" b="1" dirty="0" smtClean="0"/>
            <a:t>correct source</a:t>
          </a:r>
          <a:r>
            <a:rPr lang="en-US" sz="2000" dirty="0" smtClean="0"/>
            <a:t>?</a:t>
          </a:r>
          <a:endParaRPr lang="en-US" sz="2000" dirty="0"/>
        </a:p>
      </dgm:t>
    </dgm:pt>
    <dgm:pt modelId="{9245F9C5-ABCB-43D0-BAA6-43E922C021D0}" type="parTrans" cxnId="{3E306BC0-C88A-41B0-B245-8EBEEAEC62A5}">
      <dgm:prSet/>
      <dgm:spPr/>
      <dgm:t>
        <a:bodyPr/>
        <a:lstStyle/>
        <a:p>
          <a:endParaRPr lang="en-US"/>
        </a:p>
      </dgm:t>
    </dgm:pt>
    <dgm:pt modelId="{32E3B20B-9486-4472-BF38-A4C429596596}" type="sibTrans" cxnId="{3E306BC0-C88A-41B0-B245-8EBEEAEC62A5}">
      <dgm:prSet/>
      <dgm:spPr/>
      <dgm:t>
        <a:bodyPr/>
        <a:lstStyle/>
        <a:p>
          <a:endParaRPr lang="en-US"/>
        </a:p>
      </dgm:t>
    </dgm:pt>
    <dgm:pt modelId="{F13F4000-2C41-4E12-B11C-2FDFEA7CE08A}" type="pres">
      <dgm:prSet presAssocID="{FA668E72-C6D3-404A-AD57-10220DE3197B}" presName="Name0" presStyleCnt="0">
        <dgm:presLayoutVars>
          <dgm:dir/>
        </dgm:presLayoutVars>
      </dgm:prSet>
      <dgm:spPr/>
      <dgm:t>
        <a:bodyPr/>
        <a:lstStyle/>
        <a:p>
          <a:endParaRPr lang="en-US"/>
        </a:p>
      </dgm:t>
    </dgm:pt>
    <dgm:pt modelId="{C5A53C26-13AC-4609-8743-C02B65DF82C5}" type="pres">
      <dgm:prSet presAssocID="{68BE8AFE-4C2E-4FF5-9A5F-D781EE497486}" presName="noChildren" presStyleCnt="0"/>
      <dgm:spPr/>
    </dgm:pt>
    <dgm:pt modelId="{AEDDA07D-71D4-4F2D-867F-9C2F69EF737E}" type="pres">
      <dgm:prSet presAssocID="{68BE8AFE-4C2E-4FF5-9A5F-D781EE497486}" presName="gap" presStyleCnt="0"/>
      <dgm:spPr/>
    </dgm:pt>
    <dgm:pt modelId="{58BF89EF-F765-410E-83E7-5C5C5C58818C}" type="pres">
      <dgm:prSet presAssocID="{68BE8AFE-4C2E-4FF5-9A5F-D781EE497486}" presName="medCircle2" presStyleLbl="vennNode1" presStyleIdx="0" presStyleCnt="4" custLinFactNeighborX="-2652" custLinFactNeighborY="-2651"/>
      <dgm:spPr>
        <a:solidFill>
          <a:schemeClr val="accent3">
            <a:alpha val="50000"/>
          </a:schemeClr>
        </a:solidFill>
        <a:ln>
          <a:solidFill>
            <a:schemeClr val="accent1">
              <a:lumMod val="40000"/>
              <a:lumOff val="60000"/>
            </a:schemeClr>
          </a:solidFill>
        </a:ln>
      </dgm:spPr>
      <dgm:t>
        <a:bodyPr/>
        <a:lstStyle/>
        <a:p>
          <a:endParaRPr lang="en-US"/>
        </a:p>
      </dgm:t>
    </dgm:pt>
    <dgm:pt modelId="{D914B7C7-3321-45F8-85DA-20708A52FE42}" type="pres">
      <dgm:prSet presAssocID="{68BE8AFE-4C2E-4FF5-9A5F-D781EE497486}" presName="txLvlOnly1" presStyleLbl="revTx" presStyleIdx="0" presStyleCnt="4"/>
      <dgm:spPr/>
      <dgm:t>
        <a:bodyPr/>
        <a:lstStyle/>
        <a:p>
          <a:endParaRPr lang="en-US"/>
        </a:p>
      </dgm:t>
    </dgm:pt>
    <dgm:pt modelId="{21222965-5B1B-4E85-986E-4B9360CFBD1F}" type="pres">
      <dgm:prSet presAssocID="{5C3A3881-6BFB-45D0-9918-E22A236AC180}" presName="noChildren" presStyleCnt="0"/>
      <dgm:spPr/>
    </dgm:pt>
    <dgm:pt modelId="{0E442212-C2AA-4212-A630-579B793E0741}" type="pres">
      <dgm:prSet presAssocID="{5C3A3881-6BFB-45D0-9918-E22A236AC180}" presName="gap" presStyleCnt="0"/>
      <dgm:spPr/>
    </dgm:pt>
    <dgm:pt modelId="{02FB758D-CDBA-4086-BCCD-C70E505C4486}" type="pres">
      <dgm:prSet presAssocID="{5C3A3881-6BFB-45D0-9918-E22A236AC180}" presName="medCircle2" presStyleLbl="vennNode1" presStyleIdx="1" presStyleCnt="4"/>
      <dgm:spPr>
        <a:solidFill>
          <a:schemeClr val="accent2">
            <a:lumMod val="60000"/>
            <a:lumOff val="40000"/>
            <a:alpha val="50000"/>
          </a:schemeClr>
        </a:solidFill>
        <a:ln>
          <a:solidFill>
            <a:schemeClr val="accent2">
              <a:lumMod val="40000"/>
              <a:lumOff val="60000"/>
            </a:schemeClr>
          </a:solidFill>
        </a:ln>
      </dgm:spPr>
      <dgm:t>
        <a:bodyPr/>
        <a:lstStyle/>
        <a:p>
          <a:endParaRPr lang="en-US"/>
        </a:p>
      </dgm:t>
    </dgm:pt>
    <dgm:pt modelId="{05510379-7725-4A7B-BAA4-77D11B33DAAD}" type="pres">
      <dgm:prSet presAssocID="{5C3A3881-6BFB-45D0-9918-E22A236AC180}" presName="txLvlOnly1" presStyleLbl="revTx" presStyleIdx="1" presStyleCnt="4"/>
      <dgm:spPr/>
      <dgm:t>
        <a:bodyPr/>
        <a:lstStyle/>
        <a:p>
          <a:endParaRPr lang="en-US"/>
        </a:p>
      </dgm:t>
    </dgm:pt>
    <dgm:pt modelId="{01E024F2-85A4-4902-AF07-FFC6491BF8B3}" type="pres">
      <dgm:prSet presAssocID="{93812D4E-1FC1-4483-A44E-5B2064C01F01}" presName="noChildren" presStyleCnt="0"/>
      <dgm:spPr/>
    </dgm:pt>
    <dgm:pt modelId="{DA0776F8-AA35-42E6-AC46-AD5D0CB89A30}" type="pres">
      <dgm:prSet presAssocID="{93812D4E-1FC1-4483-A44E-5B2064C01F01}" presName="gap" presStyleCnt="0"/>
      <dgm:spPr/>
    </dgm:pt>
    <dgm:pt modelId="{BA0A4EDF-68C6-48BE-A970-EC9E5F844B7A}" type="pres">
      <dgm:prSet presAssocID="{93812D4E-1FC1-4483-A44E-5B2064C01F01}" presName="medCircle2" presStyleLbl="vennNode1" presStyleIdx="2" presStyleCnt="4"/>
      <dgm:spPr>
        <a:solidFill>
          <a:schemeClr val="accent3">
            <a:alpha val="50000"/>
          </a:schemeClr>
        </a:solidFill>
        <a:ln>
          <a:solidFill>
            <a:schemeClr val="accent1">
              <a:lumMod val="40000"/>
              <a:lumOff val="60000"/>
            </a:schemeClr>
          </a:solidFill>
        </a:ln>
      </dgm:spPr>
      <dgm:t>
        <a:bodyPr/>
        <a:lstStyle/>
        <a:p>
          <a:endParaRPr lang="en-US"/>
        </a:p>
      </dgm:t>
    </dgm:pt>
    <dgm:pt modelId="{F15CFCB1-F915-4D40-BE7D-1C3F5C6D5521}" type="pres">
      <dgm:prSet presAssocID="{93812D4E-1FC1-4483-A44E-5B2064C01F01}" presName="txLvlOnly1" presStyleLbl="revTx" presStyleIdx="2" presStyleCnt="4"/>
      <dgm:spPr/>
      <dgm:t>
        <a:bodyPr/>
        <a:lstStyle/>
        <a:p>
          <a:endParaRPr lang="en-US"/>
        </a:p>
      </dgm:t>
    </dgm:pt>
    <dgm:pt modelId="{61832051-5457-4D75-ABC5-971C6895E069}" type="pres">
      <dgm:prSet presAssocID="{04855E60-8775-43B4-9972-A7680C11F6AD}" presName="noChildren" presStyleCnt="0"/>
      <dgm:spPr/>
    </dgm:pt>
    <dgm:pt modelId="{1C868C1D-0279-4A78-897C-AD61B1191C6C}" type="pres">
      <dgm:prSet presAssocID="{04855E60-8775-43B4-9972-A7680C11F6AD}" presName="gap" presStyleCnt="0"/>
      <dgm:spPr/>
    </dgm:pt>
    <dgm:pt modelId="{E3D0B447-8B30-4D2A-AFD8-0C871CF61B30}" type="pres">
      <dgm:prSet presAssocID="{04855E60-8775-43B4-9972-A7680C11F6AD}" presName="medCircle2" presStyleLbl="vennNode1" presStyleIdx="3" presStyleCnt="4"/>
      <dgm:spPr>
        <a:solidFill>
          <a:schemeClr val="accent2">
            <a:lumMod val="60000"/>
            <a:lumOff val="40000"/>
            <a:alpha val="50000"/>
          </a:schemeClr>
        </a:solidFill>
        <a:ln>
          <a:solidFill>
            <a:schemeClr val="accent2">
              <a:lumMod val="40000"/>
              <a:lumOff val="60000"/>
            </a:schemeClr>
          </a:solidFill>
        </a:ln>
      </dgm:spPr>
      <dgm:t>
        <a:bodyPr/>
        <a:lstStyle/>
        <a:p>
          <a:endParaRPr lang="en-US"/>
        </a:p>
      </dgm:t>
    </dgm:pt>
    <dgm:pt modelId="{83C1AF12-A719-4DF7-9A43-267AA6A972A0}" type="pres">
      <dgm:prSet presAssocID="{04855E60-8775-43B4-9972-A7680C11F6AD}" presName="txLvlOnly1" presStyleLbl="revTx" presStyleIdx="3" presStyleCnt="4"/>
      <dgm:spPr/>
      <dgm:t>
        <a:bodyPr/>
        <a:lstStyle/>
        <a:p>
          <a:endParaRPr lang="en-US"/>
        </a:p>
      </dgm:t>
    </dgm:pt>
  </dgm:ptLst>
  <dgm:cxnLst>
    <dgm:cxn modelId="{3A495121-E83F-4DE1-BFCD-357925BE1676}" type="presOf" srcId="{04855E60-8775-43B4-9972-A7680C11F6AD}" destId="{83C1AF12-A719-4DF7-9A43-267AA6A972A0}" srcOrd="0" destOrd="0" presId="urn:microsoft.com/office/officeart/2008/layout/VerticalCircleList"/>
    <dgm:cxn modelId="{06E8EEF8-8232-465E-A05C-0AC60AF48AC1}" srcId="{FA668E72-C6D3-404A-AD57-10220DE3197B}" destId="{04855E60-8775-43B4-9972-A7680C11F6AD}" srcOrd="3" destOrd="0" parTransId="{E4695D5D-A180-4F70-AFC2-C0FA2EEA5B62}" sibTransId="{46FB8BE3-C358-430E-9981-F332CD197234}"/>
    <dgm:cxn modelId="{3328CAE6-69FB-4B8C-9B81-EDA87E86123A}" type="presOf" srcId="{5C3A3881-6BFB-45D0-9918-E22A236AC180}" destId="{05510379-7725-4A7B-BAA4-77D11B33DAAD}" srcOrd="0" destOrd="0" presId="urn:microsoft.com/office/officeart/2008/layout/VerticalCircleList"/>
    <dgm:cxn modelId="{70BA1219-6FE1-498C-8AF2-A26DFAD8D27D}" type="presOf" srcId="{FA668E72-C6D3-404A-AD57-10220DE3197B}" destId="{F13F4000-2C41-4E12-B11C-2FDFEA7CE08A}" srcOrd="0" destOrd="0" presId="urn:microsoft.com/office/officeart/2008/layout/VerticalCircleList"/>
    <dgm:cxn modelId="{3E306BC0-C88A-41B0-B245-8EBEEAEC62A5}" srcId="{FA668E72-C6D3-404A-AD57-10220DE3197B}" destId="{5C3A3881-6BFB-45D0-9918-E22A236AC180}" srcOrd="1" destOrd="0" parTransId="{9245F9C5-ABCB-43D0-BAA6-43E922C021D0}" sibTransId="{32E3B20B-9486-4472-BF38-A4C429596596}"/>
    <dgm:cxn modelId="{85243692-195C-4019-8A8A-3557B6430C39}" type="presOf" srcId="{93812D4E-1FC1-4483-A44E-5B2064C01F01}" destId="{F15CFCB1-F915-4D40-BE7D-1C3F5C6D5521}" srcOrd="0" destOrd="0" presId="urn:microsoft.com/office/officeart/2008/layout/VerticalCircleList"/>
    <dgm:cxn modelId="{1573554D-9FF9-4CF2-AEAC-4D1A6F2B7AA3}" srcId="{FA668E72-C6D3-404A-AD57-10220DE3197B}" destId="{93812D4E-1FC1-4483-A44E-5B2064C01F01}" srcOrd="2" destOrd="0" parTransId="{F0A43991-5C67-4703-A712-4FE0B5A7B700}" sibTransId="{A25CDB7B-92D8-4345-ABB0-AC8F8D342AB2}"/>
    <dgm:cxn modelId="{3A9FC046-CC90-4A29-AF65-263E82AA812E}" srcId="{FA668E72-C6D3-404A-AD57-10220DE3197B}" destId="{68BE8AFE-4C2E-4FF5-9A5F-D781EE497486}" srcOrd="0" destOrd="0" parTransId="{20AAC0C3-8D06-4ACE-B2BF-D4D3F865C70F}" sibTransId="{98CA6DF9-6689-4477-BA65-10D97BDA9995}"/>
    <dgm:cxn modelId="{5CF125E5-4978-4EC6-9CFA-5B96E9E66E9C}" type="presOf" srcId="{68BE8AFE-4C2E-4FF5-9A5F-D781EE497486}" destId="{D914B7C7-3321-45F8-85DA-20708A52FE42}" srcOrd="0" destOrd="0" presId="urn:microsoft.com/office/officeart/2008/layout/VerticalCircleList"/>
    <dgm:cxn modelId="{90038CB3-37C4-400D-86CB-44D2B73451FD}" type="presParOf" srcId="{F13F4000-2C41-4E12-B11C-2FDFEA7CE08A}" destId="{C5A53C26-13AC-4609-8743-C02B65DF82C5}" srcOrd="0" destOrd="0" presId="urn:microsoft.com/office/officeart/2008/layout/VerticalCircleList"/>
    <dgm:cxn modelId="{85BC3669-EB0D-4E14-A137-37CF8B9E0E54}" type="presParOf" srcId="{C5A53C26-13AC-4609-8743-C02B65DF82C5}" destId="{AEDDA07D-71D4-4F2D-867F-9C2F69EF737E}" srcOrd="0" destOrd="0" presId="urn:microsoft.com/office/officeart/2008/layout/VerticalCircleList"/>
    <dgm:cxn modelId="{7E5AAAF4-968D-4973-98E1-47CA1DD31615}" type="presParOf" srcId="{C5A53C26-13AC-4609-8743-C02B65DF82C5}" destId="{58BF89EF-F765-410E-83E7-5C5C5C58818C}" srcOrd="1" destOrd="0" presId="urn:microsoft.com/office/officeart/2008/layout/VerticalCircleList"/>
    <dgm:cxn modelId="{8DCCFF40-3D3C-4A23-A5E5-AC5E3F213874}" type="presParOf" srcId="{C5A53C26-13AC-4609-8743-C02B65DF82C5}" destId="{D914B7C7-3321-45F8-85DA-20708A52FE42}" srcOrd="2" destOrd="0" presId="urn:microsoft.com/office/officeart/2008/layout/VerticalCircleList"/>
    <dgm:cxn modelId="{A99E6149-7069-4BFA-BDBA-52E81D1DC967}" type="presParOf" srcId="{F13F4000-2C41-4E12-B11C-2FDFEA7CE08A}" destId="{21222965-5B1B-4E85-986E-4B9360CFBD1F}" srcOrd="1" destOrd="0" presId="urn:microsoft.com/office/officeart/2008/layout/VerticalCircleList"/>
    <dgm:cxn modelId="{8A33C968-009F-4628-B0BC-F7A144F70211}" type="presParOf" srcId="{21222965-5B1B-4E85-986E-4B9360CFBD1F}" destId="{0E442212-C2AA-4212-A630-579B793E0741}" srcOrd="0" destOrd="0" presId="urn:microsoft.com/office/officeart/2008/layout/VerticalCircleList"/>
    <dgm:cxn modelId="{F27B4BD3-332B-4FE0-B783-95A1B379BDCA}" type="presParOf" srcId="{21222965-5B1B-4E85-986E-4B9360CFBD1F}" destId="{02FB758D-CDBA-4086-BCCD-C70E505C4486}" srcOrd="1" destOrd="0" presId="urn:microsoft.com/office/officeart/2008/layout/VerticalCircleList"/>
    <dgm:cxn modelId="{CF8F0367-54F4-49C6-B9FE-73C5E405FBBA}" type="presParOf" srcId="{21222965-5B1B-4E85-986E-4B9360CFBD1F}" destId="{05510379-7725-4A7B-BAA4-77D11B33DAAD}" srcOrd="2" destOrd="0" presId="urn:microsoft.com/office/officeart/2008/layout/VerticalCircleList"/>
    <dgm:cxn modelId="{FDE1DEB5-F75C-4BC9-BD8A-D8778C5473D7}" type="presParOf" srcId="{F13F4000-2C41-4E12-B11C-2FDFEA7CE08A}" destId="{01E024F2-85A4-4902-AF07-FFC6491BF8B3}" srcOrd="2" destOrd="0" presId="urn:microsoft.com/office/officeart/2008/layout/VerticalCircleList"/>
    <dgm:cxn modelId="{B66C0D02-2612-4497-A326-ED137EAA30BE}" type="presParOf" srcId="{01E024F2-85A4-4902-AF07-FFC6491BF8B3}" destId="{DA0776F8-AA35-42E6-AC46-AD5D0CB89A30}" srcOrd="0" destOrd="0" presId="urn:microsoft.com/office/officeart/2008/layout/VerticalCircleList"/>
    <dgm:cxn modelId="{BF685BA0-D1FD-4F27-BF07-974DA3C55A07}" type="presParOf" srcId="{01E024F2-85A4-4902-AF07-FFC6491BF8B3}" destId="{BA0A4EDF-68C6-48BE-A970-EC9E5F844B7A}" srcOrd="1" destOrd="0" presId="urn:microsoft.com/office/officeart/2008/layout/VerticalCircleList"/>
    <dgm:cxn modelId="{D45282AA-C2F9-4487-8A46-A64BA6347DC6}" type="presParOf" srcId="{01E024F2-85A4-4902-AF07-FFC6491BF8B3}" destId="{F15CFCB1-F915-4D40-BE7D-1C3F5C6D5521}" srcOrd="2" destOrd="0" presId="urn:microsoft.com/office/officeart/2008/layout/VerticalCircleList"/>
    <dgm:cxn modelId="{B3E04976-430E-4BDF-9507-77A1588F8D6A}" type="presParOf" srcId="{F13F4000-2C41-4E12-B11C-2FDFEA7CE08A}" destId="{61832051-5457-4D75-ABC5-971C6895E069}" srcOrd="3" destOrd="0" presId="urn:microsoft.com/office/officeart/2008/layout/VerticalCircleList"/>
    <dgm:cxn modelId="{06C7A296-519E-4B23-B323-0278AC1DCB5F}" type="presParOf" srcId="{61832051-5457-4D75-ABC5-971C6895E069}" destId="{1C868C1D-0279-4A78-897C-AD61B1191C6C}" srcOrd="0" destOrd="0" presId="urn:microsoft.com/office/officeart/2008/layout/VerticalCircleList"/>
    <dgm:cxn modelId="{C71C5073-2407-453F-8778-D5A5732CE1B6}" type="presParOf" srcId="{61832051-5457-4D75-ABC5-971C6895E069}" destId="{E3D0B447-8B30-4D2A-AFD8-0C871CF61B30}" srcOrd="1" destOrd="0" presId="urn:microsoft.com/office/officeart/2008/layout/VerticalCircleList"/>
    <dgm:cxn modelId="{9A1AB1F7-0B49-4D67-9FA4-3AD918BDBD39}" type="presParOf" srcId="{61832051-5457-4D75-ABC5-971C6895E069}" destId="{83C1AF12-A719-4DF7-9A43-267AA6A972A0}" srcOrd="2" destOrd="0" presId="urn:microsoft.com/office/officeart/2008/layout/Vertical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A668E72-C6D3-404A-AD57-10220DE3197B}" type="doc">
      <dgm:prSet loTypeId="urn:microsoft.com/office/officeart/2008/layout/VerticalCircleList" loCatId="list" qsTypeId="urn:microsoft.com/office/officeart/2005/8/quickstyle/simple1" qsCatId="simple" csTypeId="urn:microsoft.com/office/officeart/2005/8/colors/accent3_1" csCatId="accent3" phldr="1"/>
      <dgm:spPr/>
      <dgm:t>
        <a:bodyPr/>
        <a:lstStyle/>
        <a:p>
          <a:endParaRPr lang="en-US"/>
        </a:p>
      </dgm:t>
    </dgm:pt>
    <dgm:pt modelId="{93812D4E-1FC1-4483-A44E-5B2064C01F01}">
      <dgm:prSet phldrT="[Tex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Do they </a:t>
          </a:r>
          <a:r>
            <a:rPr lang="en-US" sz="2000" b="1" dirty="0" smtClean="0"/>
            <a:t>limit data </a:t>
          </a:r>
          <a:r>
            <a:rPr lang="en-US" sz="2000" dirty="0" smtClean="0"/>
            <a:t>to 7 years?</a:t>
          </a:r>
          <a:endParaRPr lang="en-US" sz="2000" dirty="0"/>
        </a:p>
      </dgm:t>
    </dgm:pt>
    <dgm:pt modelId="{F0A43991-5C67-4703-A712-4FE0B5A7B700}" type="parTrans" cxnId="{1573554D-9FF9-4CF2-AEAC-4D1A6F2B7AA3}">
      <dgm:prSet/>
      <dgm:spPr/>
      <dgm:t>
        <a:bodyPr/>
        <a:lstStyle/>
        <a:p>
          <a:endParaRPr lang="en-US"/>
        </a:p>
      </dgm:t>
    </dgm:pt>
    <dgm:pt modelId="{A25CDB7B-92D8-4345-ABB0-AC8F8D342AB2}" type="sibTrans" cxnId="{1573554D-9FF9-4CF2-AEAC-4D1A6F2B7AA3}">
      <dgm:prSet/>
      <dgm:spPr/>
      <dgm:t>
        <a:bodyPr/>
        <a:lstStyle/>
        <a:p>
          <a:endParaRPr lang="en-US"/>
        </a:p>
      </dgm:t>
    </dgm:pt>
    <dgm:pt modelId="{04855E60-8775-43B4-9972-A7680C11F6AD}">
      <dgm:prSe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Do they maintain the </a:t>
          </a:r>
          <a:r>
            <a:rPr lang="en-US" sz="2000" b="1" dirty="0" smtClean="0"/>
            <a:t>results</a:t>
          </a:r>
          <a:r>
            <a:rPr lang="en-US" sz="2000" dirty="0" smtClean="0"/>
            <a:t>?</a:t>
          </a:r>
          <a:endParaRPr lang="en-US" sz="2000" dirty="0"/>
        </a:p>
      </dgm:t>
    </dgm:pt>
    <dgm:pt modelId="{E4695D5D-A180-4F70-AFC2-C0FA2EEA5B62}" type="parTrans" cxnId="{06E8EEF8-8232-465E-A05C-0AC60AF48AC1}">
      <dgm:prSet/>
      <dgm:spPr/>
      <dgm:t>
        <a:bodyPr/>
        <a:lstStyle/>
        <a:p>
          <a:endParaRPr lang="en-US"/>
        </a:p>
      </dgm:t>
    </dgm:pt>
    <dgm:pt modelId="{46FB8BE3-C358-430E-9981-F332CD197234}" type="sibTrans" cxnId="{06E8EEF8-8232-465E-A05C-0AC60AF48AC1}">
      <dgm:prSet/>
      <dgm:spPr/>
      <dgm:t>
        <a:bodyPr/>
        <a:lstStyle/>
        <a:p>
          <a:endParaRPr lang="en-US"/>
        </a:p>
      </dgm:t>
    </dgm:pt>
    <dgm:pt modelId="{68BE8AFE-4C2E-4FF5-9A5F-D781EE497486}">
      <dgm:prSet phldrT="[Tex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Which CHC </a:t>
          </a:r>
          <a:r>
            <a:rPr lang="en-US" sz="2000" b="1" dirty="0" smtClean="0"/>
            <a:t>component</a:t>
          </a:r>
          <a:r>
            <a:rPr lang="en-US" sz="2000" dirty="0" smtClean="0"/>
            <a:t> will you use them for? </a:t>
          </a:r>
          <a:endParaRPr lang="en-US" sz="2000" dirty="0"/>
        </a:p>
      </dgm:t>
    </dgm:pt>
    <dgm:pt modelId="{20AAC0C3-8D06-4ACE-B2BF-D4D3F865C70F}" type="parTrans" cxnId="{3A9FC046-CC90-4A29-AF65-263E82AA812E}">
      <dgm:prSet/>
      <dgm:spPr/>
      <dgm:t>
        <a:bodyPr/>
        <a:lstStyle/>
        <a:p>
          <a:endParaRPr lang="en-US"/>
        </a:p>
      </dgm:t>
    </dgm:pt>
    <dgm:pt modelId="{98CA6DF9-6689-4477-BA65-10D97BDA9995}" type="sibTrans" cxnId="{3A9FC046-CC90-4A29-AF65-263E82AA812E}">
      <dgm:prSet/>
      <dgm:spPr/>
      <dgm:t>
        <a:bodyPr/>
        <a:lstStyle/>
        <a:p>
          <a:endParaRPr lang="en-US"/>
        </a:p>
      </dgm:t>
    </dgm:pt>
    <dgm:pt modelId="{5C3A3881-6BFB-45D0-9918-E22A236AC180}">
      <dgm:prSet phldrT="[Tex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US" sz="2000" dirty="0" smtClean="0"/>
            <a:t>Will they use the </a:t>
          </a:r>
          <a:r>
            <a:rPr lang="en-US" sz="2000" b="1" dirty="0" smtClean="0"/>
            <a:t>correct source</a:t>
          </a:r>
          <a:r>
            <a:rPr lang="en-US" sz="2000" dirty="0" smtClean="0"/>
            <a:t>?</a:t>
          </a:r>
          <a:endParaRPr lang="en-US" sz="2000" dirty="0"/>
        </a:p>
      </dgm:t>
    </dgm:pt>
    <dgm:pt modelId="{9245F9C5-ABCB-43D0-BAA6-43E922C021D0}" type="parTrans" cxnId="{3E306BC0-C88A-41B0-B245-8EBEEAEC62A5}">
      <dgm:prSet/>
      <dgm:spPr/>
      <dgm:t>
        <a:bodyPr/>
        <a:lstStyle/>
        <a:p>
          <a:endParaRPr lang="en-US"/>
        </a:p>
      </dgm:t>
    </dgm:pt>
    <dgm:pt modelId="{32E3B20B-9486-4472-BF38-A4C429596596}" type="sibTrans" cxnId="{3E306BC0-C88A-41B0-B245-8EBEEAEC62A5}">
      <dgm:prSet/>
      <dgm:spPr/>
      <dgm:t>
        <a:bodyPr/>
        <a:lstStyle/>
        <a:p>
          <a:endParaRPr lang="en-US"/>
        </a:p>
      </dgm:t>
    </dgm:pt>
    <dgm:pt modelId="{F13F4000-2C41-4E12-B11C-2FDFEA7CE08A}" type="pres">
      <dgm:prSet presAssocID="{FA668E72-C6D3-404A-AD57-10220DE3197B}" presName="Name0" presStyleCnt="0">
        <dgm:presLayoutVars>
          <dgm:dir/>
        </dgm:presLayoutVars>
      </dgm:prSet>
      <dgm:spPr/>
      <dgm:t>
        <a:bodyPr/>
        <a:lstStyle/>
        <a:p>
          <a:endParaRPr lang="en-US"/>
        </a:p>
      </dgm:t>
    </dgm:pt>
    <dgm:pt modelId="{C5A53C26-13AC-4609-8743-C02B65DF82C5}" type="pres">
      <dgm:prSet presAssocID="{68BE8AFE-4C2E-4FF5-9A5F-D781EE497486}" presName="noChildren" presStyleCnt="0"/>
      <dgm:spPr/>
    </dgm:pt>
    <dgm:pt modelId="{AEDDA07D-71D4-4F2D-867F-9C2F69EF737E}" type="pres">
      <dgm:prSet presAssocID="{68BE8AFE-4C2E-4FF5-9A5F-D781EE497486}" presName="gap" presStyleCnt="0"/>
      <dgm:spPr/>
    </dgm:pt>
    <dgm:pt modelId="{58BF89EF-F765-410E-83E7-5C5C5C58818C}" type="pres">
      <dgm:prSet presAssocID="{68BE8AFE-4C2E-4FF5-9A5F-D781EE497486}" presName="medCircle2" presStyleLbl="vennNode1" presStyleIdx="0" presStyleCnt="4" custLinFactNeighborX="-2652" custLinFactNeighborY="-2651"/>
      <dgm:spPr>
        <a:solidFill>
          <a:schemeClr val="accent3">
            <a:alpha val="50000"/>
          </a:schemeClr>
        </a:solidFill>
        <a:ln>
          <a:solidFill>
            <a:schemeClr val="accent1">
              <a:lumMod val="40000"/>
              <a:lumOff val="60000"/>
            </a:schemeClr>
          </a:solidFill>
        </a:ln>
      </dgm:spPr>
      <dgm:t>
        <a:bodyPr/>
        <a:lstStyle/>
        <a:p>
          <a:endParaRPr lang="en-US"/>
        </a:p>
      </dgm:t>
    </dgm:pt>
    <dgm:pt modelId="{D914B7C7-3321-45F8-85DA-20708A52FE42}" type="pres">
      <dgm:prSet presAssocID="{68BE8AFE-4C2E-4FF5-9A5F-D781EE497486}" presName="txLvlOnly1" presStyleLbl="revTx" presStyleIdx="0" presStyleCnt="4"/>
      <dgm:spPr/>
      <dgm:t>
        <a:bodyPr/>
        <a:lstStyle/>
        <a:p>
          <a:endParaRPr lang="en-US"/>
        </a:p>
      </dgm:t>
    </dgm:pt>
    <dgm:pt modelId="{21222965-5B1B-4E85-986E-4B9360CFBD1F}" type="pres">
      <dgm:prSet presAssocID="{5C3A3881-6BFB-45D0-9918-E22A236AC180}" presName="noChildren" presStyleCnt="0"/>
      <dgm:spPr/>
    </dgm:pt>
    <dgm:pt modelId="{0E442212-C2AA-4212-A630-579B793E0741}" type="pres">
      <dgm:prSet presAssocID="{5C3A3881-6BFB-45D0-9918-E22A236AC180}" presName="gap" presStyleCnt="0"/>
      <dgm:spPr/>
    </dgm:pt>
    <dgm:pt modelId="{02FB758D-CDBA-4086-BCCD-C70E505C4486}" type="pres">
      <dgm:prSet presAssocID="{5C3A3881-6BFB-45D0-9918-E22A236AC180}" presName="medCircle2" presStyleLbl="vennNode1" presStyleIdx="1" presStyleCnt="4"/>
      <dgm:spPr>
        <a:solidFill>
          <a:schemeClr val="accent2">
            <a:lumMod val="60000"/>
            <a:lumOff val="40000"/>
            <a:alpha val="50000"/>
          </a:schemeClr>
        </a:solidFill>
        <a:ln>
          <a:solidFill>
            <a:schemeClr val="accent2">
              <a:lumMod val="40000"/>
              <a:lumOff val="60000"/>
            </a:schemeClr>
          </a:solidFill>
        </a:ln>
      </dgm:spPr>
      <dgm:t>
        <a:bodyPr/>
        <a:lstStyle/>
        <a:p>
          <a:endParaRPr lang="en-US"/>
        </a:p>
      </dgm:t>
    </dgm:pt>
    <dgm:pt modelId="{05510379-7725-4A7B-BAA4-77D11B33DAAD}" type="pres">
      <dgm:prSet presAssocID="{5C3A3881-6BFB-45D0-9918-E22A236AC180}" presName="txLvlOnly1" presStyleLbl="revTx" presStyleIdx="1" presStyleCnt="4"/>
      <dgm:spPr/>
      <dgm:t>
        <a:bodyPr/>
        <a:lstStyle/>
        <a:p>
          <a:endParaRPr lang="en-US"/>
        </a:p>
      </dgm:t>
    </dgm:pt>
    <dgm:pt modelId="{01E024F2-85A4-4902-AF07-FFC6491BF8B3}" type="pres">
      <dgm:prSet presAssocID="{93812D4E-1FC1-4483-A44E-5B2064C01F01}" presName="noChildren" presStyleCnt="0"/>
      <dgm:spPr/>
    </dgm:pt>
    <dgm:pt modelId="{DA0776F8-AA35-42E6-AC46-AD5D0CB89A30}" type="pres">
      <dgm:prSet presAssocID="{93812D4E-1FC1-4483-A44E-5B2064C01F01}" presName="gap" presStyleCnt="0"/>
      <dgm:spPr/>
    </dgm:pt>
    <dgm:pt modelId="{BA0A4EDF-68C6-48BE-A970-EC9E5F844B7A}" type="pres">
      <dgm:prSet presAssocID="{93812D4E-1FC1-4483-A44E-5B2064C01F01}" presName="medCircle2" presStyleLbl="vennNode1" presStyleIdx="2" presStyleCnt="4"/>
      <dgm:spPr>
        <a:solidFill>
          <a:schemeClr val="accent3">
            <a:alpha val="50000"/>
          </a:schemeClr>
        </a:solidFill>
        <a:ln>
          <a:solidFill>
            <a:schemeClr val="accent1">
              <a:lumMod val="40000"/>
              <a:lumOff val="60000"/>
            </a:schemeClr>
          </a:solidFill>
        </a:ln>
      </dgm:spPr>
      <dgm:t>
        <a:bodyPr/>
        <a:lstStyle/>
        <a:p>
          <a:endParaRPr lang="en-US"/>
        </a:p>
      </dgm:t>
    </dgm:pt>
    <dgm:pt modelId="{F15CFCB1-F915-4D40-BE7D-1C3F5C6D5521}" type="pres">
      <dgm:prSet presAssocID="{93812D4E-1FC1-4483-A44E-5B2064C01F01}" presName="txLvlOnly1" presStyleLbl="revTx" presStyleIdx="2" presStyleCnt="4"/>
      <dgm:spPr/>
      <dgm:t>
        <a:bodyPr/>
        <a:lstStyle/>
        <a:p>
          <a:endParaRPr lang="en-US"/>
        </a:p>
      </dgm:t>
    </dgm:pt>
    <dgm:pt modelId="{61832051-5457-4D75-ABC5-971C6895E069}" type="pres">
      <dgm:prSet presAssocID="{04855E60-8775-43B4-9972-A7680C11F6AD}" presName="noChildren" presStyleCnt="0"/>
      <dgm:spPr/>
    </dgm:pt>
    <dgm:pt modelId="{1C868C1D-0279-4A78-897C-AD61B1191C6C}" type="pres">
      <dgm:prSet presAssocID="{04855E60-8775-43B4-9972-A7680C11F6AD}" presName="gap" presStyleCnt="0"/>
      <dgm:spPr/>
    </dgm:pt>
    <dgm:pt modelId="{E3D0B447-8B30-4D2A-AFD8-0C871CF61B30}" type="pres">
      <dgm:prSet presAssocID="{04855E60-8775-43B4-9972-A7680C11F6AD}" presName="medCircle2" presStyleLbl="vennNode1" presStyleIdx="3" presStyleCnt="4"/>
      <dgm:spPr>
        <a:solidFill>
          <a:schemeClr val="accent2">
            <a:lumMod val="60000"/>
            <a:lumOff val="40000"/>
            <a:alpha val="50000"/>
          </a:schemeClr>
        </a:solidFill>
        <a:ln>
          <a:solidFill>
            <a:schemeClr val="accent2">
              <a:lumMod val="40000"/>
              <a:lumOff val="60000"/>
            </a:schemeClr>
          </a:solidFill>
        </a:ln>
      </dgm:spPr>
      <dgm:t>
        <a:bodyPr/>
        <a:lstStyle/>
        <a:p>
          <a:endParaRPr lang="en-US"/>
        </a:p>
      </dgm:t>
    </dgm:pt>
    <dgm:pt modelId="{83C1AF12-A719-4DF7-9A43-267AA6A972A0}" type="pres">
      <dgm:prSet presAssocID="{04855E60-8775-43B4-9972-A7680C11F6AD}" presName="txLvlOnly1" presStyleLbl="revTx" presStyleIdx="3" presStyleCnt="4"/>
      <dgm:spPr/>
      <dgm:t>
        <a:bodyPr/>
        <a:lstStyle/>
        <a:p>
          <a:endParaRPr lang="en-US"/>
        </a:p>
      </dgm:t>
    </dgm:pt>
  </dgm:ptLst>
  <dgm:cxnLst>
    <dgm:cxn modelId="{E96439A4-162C-44F6-819B-FFA032E83F96}" type="presOf" srcId="{93812D4E-1FC1-4483-A44E-5B2064C01F01}" destId="{F15CFCB1-F915-4D40-BE7D-1C3F5C6D5521}" srcOrd="0" destOrd="0" presId="urn:microsoft.com/office/officeart/2008/layout/VerticalCircleList"/>
    <dgm:cxn modelId="{06E8EEF8-8232-465E-A05C-0AC60AF48AC1}" srcId="{FA668E72-C6D3-404A-AD57-10220DE3197B}" destId="{04855E60-8775-43B4-9972-A7680C11F6AD}" srcOrd="3" destOrd="0" parTransId="{E4695D5D-A180-4F70-AFC2-C0FA2EEA5B62}" sibTransId="{46FB8BE3-C358-430E-9981-F332CD197234}"/>
    <dgm:cxn modelId="{3E306BC0-C88A-41B0-B245-8EBEEAEC62A5}" srcId="{FA668E72-C6D3-404A-AD57-10220DE3197B}" destId="{5C3A3881-6BFB-45D0-9918-E22A236AC180}" srcOrd="1" destOrd="0" parTransId="{9245F9C5-ABCB-43D0-BAA6-43E922C021D0}" sibTransId="{32E3B20B-9486-4472-BF38-A4C429596596}"/>
    <dgm:cxn modelId="{1573554D-9FF9-4CF2-AEAC-4D1A6F2B7AA3}" srcId="{FA668E72-C6D3-404A-AD57-10220DE3197B}" destId="{93812D4E-1FC1-4483-A44E-5B2064C01F01}" srcOrd="2" destOrd="0" parTransId="{F0A43991-5C67-4703-A712-4FE0B5A7B700}" sibTransId="{A25CDB7B-92D8-4345-ABB0-AC8F8D342AB2}"/>
    <dgm:cxn modelId="{3A9FC046-CC90-4A29-AF65-263E82AA812E}" srcId="{FA668E72-C6D3-404A-AD57-10220DE3197B}" destId="{68BE8AFE-4C2E-4FF5-9A5F-D781EE497486}" srcOrd="0" destOrd="0" parTransId="{20AAC0C3-8D06-4ACE-B2BF-D4D3F865C70F}" sibTransId="{98CA6DF9-6689-4477-BA65-10D97BDA9995}"/>
    <dgm:cxn modelId="{62778FC6-16D4-45E2-AAF3-83DB0339C2C1}" type="presOf" srcId="{68BE8AFE-4C2E-4FF5-9A5F-D781EE497486}" destId="{D914B7C7-3321-45F8-85DA-20708A52FE42}" srcOrd="0" destOrd="0" presId="urn:microsoft.com/office/officeart/2008/layout/VerticalCircleList"/>
    <dgm:cxn modelId="{7BA55EF8-EEE7-49A6-A1A0-623ED0A5D3CF}" type="presOf" srcId="{FA668E72-C6D3-404A-AD57-10220DE3197B}" destId="{F13F4000-2C41-4E12-B11C-2FDFEA7CE08A}" srcOrd="0" destOrd="0" presId="urn:microsoft.com/office/officeart/2008/layout/VerticalCircleList"/>
    <dgm:cxn modelId="{EF889D81-F1F6-4A23-8D38-BA0390CCE022}" type="presOf" srcId="{5C3A3881-6BFB-45D0-9918-E22A236AC180}" destId="{05510379-7725-4A7B-BAA4-77D11B33DAAD}" srcOrd="0" destOrd="0" presId="urn:microsoft.com/office/officeart/2008/layout/VerticalCircleList"/>
    <dgm:cxn modelId="{E913D99C-9919-4DE2-A3C5-025C27439A2A}" type="presOf" srcId="{04855E60-8775-43B4-9972-A7680C11F6AD}" destId="{83C1AF12-A719-4DF7-9A43-267AA6A972A0}" srcOrd="0" destOrd="0" presId="urn:microsoft.com/office/officeart/2008/layout/VerticalCircleList"/>
    <dgm:cxn modelId="{20CC0B74-E40C-494F-B1D8-C4119C77B760}" type="presParOf" srcId="{F13F4000-2C41-4E12-B11C-2FDFEA7CE08A}" destId="{C5A53C26-13AC-4609-8743-C02B65DF82C5}" srcOrd="0" destOrd="0" presId="urn:microsoft.com/office/officeart/2008/layout/VerticalCircleList"/>
    <dgm:cxn modelId="{87DAFBF2-7BC6-404C-ADE4-10845D5D2B04}" type="presParOf" srcId="{C5A53C26-13AC-4609-8743-C02B65DF82C5}" destId="{AEDDA07D-71D4-4F2D-867F-9C2F69EF737E}" srcOrd="0" destOrd="0" presId="urn:microsoft.com/office/officeart/2008/layout/VerticalCircleList"/>
    <dgm:cxn modelId="{30943B59-725C-4BEC-AD16-7B93DAFA731A}" type="presParOf" srcId="{C5A53C26-13AC-4609-8743-C02B65DF82C5}" destId="{58BF89EF-F765-410E-83E7-5C5C5C58818C}" srcOrd="1" destOrd="0" presId="urn:microsoft.com/office/officeart/2008/layout/VerticalCircleList"/>
    <dgm:cxn modelId="{F5A9A91C-D5C0-4866-9879-044A7744BAB8}" type="presParOf" srcId="{C5A53C26-13AC-4609-8743-C02B65DF82C5}" destId="{D914B7C7-3321-45F8-85DA-20708A52FE42}" srcOrd="2" destOrd="0" presId="urn:microsoft.com/office/officeart/2008/layout/VerticalCircleList"/>
    <dgm:cxn modelId="{E65FCF3F-0BD8-448D-B634-D0A633CC15F9}" type="presParOf" srcId="{F13F4000-2C41-4E12-B11C-2FDFEA7CE08A}" destId="{21222965-5B1B-4E85-986E-4B9360CFBD1F}" srcOrd="1" destOrd="0" presId="urn:microsoft.com/office/officeart/2008/layout/VerticalCircleList"/>
    <dgm:cxn modelId="{B1ED63CB-88E4-4767-8CDC-3936EB505EDF}" type="presParOf" srcId="{21222965-5B1B-4E85-986E-4B9360CFBD1F}" destId="{0E442212-C2AA-4212-A630-579B793E0741}" srcOrd="0" destOrd="0" presId="urn:microsoft.com/office/officeart/2008/layout/VerticalCircleList"/>
    <dgm:cxn modelId="{55DC2B2A-A8AC-438C-8BE0-9679C2C280D9}" type="presParOf" srcId="{21222965-5B1B-4E85-986E-4B9360CFBD1F}" destId="{02FB758D-CDBA-4086-BCCD-C70E505C4486}" srcOrd="1" destOrd="0" presId="urn:microsoft.com/office/officeart/2008/layout/VerticalCircleList"/>
    <dgm:cxn modelId="{CA293566-92AF-438B-B1B4-6D3D04BE9DBB}" type="presParOf" srcId="{21222965-5B1B-4E85-986E-4B9360CFBD1F}" destId="{05510379-7725-4A7B-BAA4-77D11B33DAAD}" srcOrd="2" destOrd="0" presId="urn:microsoft.com/office/officeart/2008/layout/VerticalCircleList"/>
    <dgm:cxn modelId="{D1FE3873-762F-4AC8-AC78-D50A1651E686}" type="presParOf" srcId="{F13F4000-2C41-4E12-B11C-2FDFEA7CE08A}" destId="{01E024F2-85A4-4902-AF07-FFC6491BF8B3}" srcOrd="2" destOrd="0" presId="urn:microsoft.com/office/officeart/2008/layout/VerticalCircleList"/>
    <dgm:cxn modelId="{31154255-1162-495D-8E9D-378AC63603E9}" type="presParOf" srcId="{01E024F2-85A4-4902-AF07-FFC6491BF8B3}" destId="{DA0776F8-AA35-42E6-AC46-AD5D0CB89A30}" srcOrd="0" destOrd="0" presId="urn:microsoft.com/office/officeart/2008/layout/VerticalCircleList"/>
    <dgm:cxn modelId="{268DDB4A-8BD7-417D-8BF3-27035AFB16D6}" type="presParOf" srcId="{01E024F2-85A4-4902-AF07-FFC6491BF8B3}" destId="{BA0A4EDF-68C6-48BE-A970-EC9E5F844B7A}" srcOrd="1" destOrd="0" presId="urn:microsoft.com/office/officeart/2008/layout/VerticalCircleList"/>
    <dgm:cxn modelId="{9FF2E28F-FB06-45C7-BF2E-8FA0FC8E0348}" type="presParOf" srcId="{01E024F2-85A4-4902-AF07-FFC6491BF8B3}" destId="{F15CFCB1-F915-4D40-BE7D-1C3F5C6D5521}" srcOrd="2" destOrd="0" presId="urn:microsoft.com/office/officeart/2008/layout/VerticalCircleList"/>
    <dgm:cxn modelId="{1F89062B-A8F9-4E1D-9B30-8C8012395D4E}" type="presParOf" srcId="{F13F4000-2C41-4E12-B11C-2FDFEA7CE08A}" destId="{61832051-5457-4D75-ABC5-971C6895E069}" srcOrd="3" destOrd="0" presId="urn:microsoft.com/office/officeart/2008/layout/VerticalCircleList"/>
    <dgm:cxn modelId="{E4802877-D3A3-4CA6-8ABC-6ACD6E9CC983}" type="presParOf" srcId="{61832051-5457-4D75-ABC5-971C6895E069}" destId="{1C868C1D-0279-4A78-897C-AD61B1191C6C}" srcOrd="0" destOrd="0" presId="urn:microsoft.com/office/officeart/2008/layout/VerticalCircleList"/>
    <dgm:cxn modelId="{DC060E7F-A5E7-45BE-A0B1-DA362E8A31C7}" type="presParOf" srcId="{61832051-5457-4D75-ABC5-971C6895E069}" destId="{E3D0B447-8B30-4D2A-AFD8-0C871CF61B30}" srcOrd="1" destOrd="0" presId="urn:microsoft.com/office/officeart/2008/layout/VerticalCircleList"/>
    <dgm:cxn modelId="{538352C7-4BF5-40B3-B3CE-3009B188CFEE}" type="presParOf" srcId="{61832051-5457-4D75-ABC5-971C6895E069}" destId="{83C1AF12-A719-4DF7-9A43-267AA6A972A0}" srcOrd="2" destOrd="0" presId="urn:microsoft.com/office/officeart/2008/layout/Vertical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26B810-85E3-4F6F-A361-FA4748D6D4AA}" type="doc">
      <dgm:prSet loTypeId="urn:microsoft.com/office/officeart/2005/8/layout/arrow2" loCatId="process" qsTypeId="urn:microsoft.com/office/officeart/2005/8/quickstyle/simple1" qsCatId="simple" csTypeId="urn:microsoft.com/office/officeart/2005/8/colors/accent3_2" csCatId="accent3" phldr="1"/>
      <dgm:spPr/>
      <dgm:t>
        <a:bodyPr/>
        <a:lstStyle/>
        <a:p>
          <a:endParaRPr lang="en-US"/>
        </a:p>
      </dgm:t>
    </dgm:pt>
    <dgm:pt modelId="{5C878D0F-B38F-47D9-B09E-554C30DAE74E}">
      <dgm:prSet phldrT="[Text]"/>
      <dgm:spPr/>
      <dgm:t>
        <a:bodyPr/>
        <a:lstStyle/>
        <a:p>
          <a:r>
            <a:rPr lang="en-US" dirty="0" smtClean="0"/>
            <a:t>NOFO and Application</a:t>
          </a:r>
          <a:endParaRPr lang="en-US" dirty="0"/>
        </a:p>
      </dgm:t>
    </dgm:pt>
    <dgm:pt modelId="{3F58B33A-0AD9-4182-AB64-4E4596C3C87B}" type="parTrans" cxnId="{5DD9FBB1-583C-445D-8467-ED92D4A48AA8}">
      <dgm:prSet/>
      <dgm:spPr/>
      <dgm:t>
        <a:bodyPr/>
        <a:lstStyle/>
        <a:p>
          <a:endParaRPr lang="en-US"/>
        </a:p>
      </dgm:t>
    </dgm:pt>
    <dgm:pt modelId="{B2CEB9E1-739D-49FA-94C2-18CBAD8BB5B3}" type="sibTrans" cxnId="{5DD9FBB1-583C-445D-8467-ED92D4A48AA8}">
      <dgm:prSet/>
      <dgm:spPr/>
      <dgm:t>
        <a:bodyPr/>
        <a:lstStyle/>
        <a:p>
          <a:endParaRPr lang="en-US"/>
        </a:p>
      </dgm:t>
    </dgm:pt>
    <dgm:pt modelId="{332F7223-D2B9-45AC-96F3-69584F4D11F6}">
      <dgm:prSet phldrT="[Text]"/>
      <dgm:spPr/>
      <dgm:t>
        <a:bodyPr/>
        <a:lstStyle/>
        <a:p>
          <a:r>
            <a:rPr lang="en-US" dirty="0" smtClean="0"/>
            <a:t>GARP</a:t>
          </a:r>
        </a:p>
      </dgm:t>
    </dgm:pt>
    <dgm:pt modelId="{96B466E9-DB68-46B4-B233-CD495658C92A}" type="parTrans" cxnId="{F8ED5C61-1B27-4F30-991C-7304D23A2AF0}">
      <dgm:prSet/>
      <dgm:spPr/>
      <dgm:t>
        <a:bodyPr/>
        <a:lstStyle/>
        <a:p>
          <a:endParaRPr lang="en-US"/>
        </a:p>
      </dgm:t>
    </dgm:pt>
    <dgm:pt modelId="{277BC9C1-CB89-45E2-8E8A-29E3E240BCC6}" type="sibTrans" cxnId="{F8ED5C61-1B27-4F30-991C-7304D23A2AF0}">
      <dgm:prSet/>
      <dgm:spPr/>
      <dgm:t>
        <a:bodyPr/>
        <a:lstStyle/>
        <a:p>
          <a:endParaRPr lang="en-US"/>
        </a:p>
      </dgm:t>
    </dgm:pt>
    <dgm:pt modelId="{70467AC1-8277-439D-8D32-A4E82D8A017B}">
      <dgm:prSet/>
      <dgm:spPr/>
      <dgm:t>
        <a:bodyPr/>
        <a:lstStyle/>
        <a:p>
          <a:endParaRPr lang="en-US" dirty="0"/>
        </a:p>
      </dgm:t>
    </dgm:pt>
    <dgm:pt modelId="{5025F811-3986-4EA7-A5F3-F4B193475683}" type="parTrans" cxnId="{1E875265-BF98-485A-B841-5B181506A4DA}">
      <dgm:prSet/>
      <dgm:spPr/>
      <dgm:t>
        <a:bodyPr/>
        <a:lstStyle/>
        <a:p>
          <a:endParaRPr lang="en-US"/>
        </a:p>
      </dgm:t>
    </dgm:pt>
    <dgm:pt modelId="{C739ECAE-7BB1-4895-B4B9-B88C5003D1C5}" type="sibTrans" cxnId="{1E875265-BF98-485A-B841-5B181506A4DA}">
      <dgm:prSet/>
      <dgm:spPr/>
      <dgm:t>
        <a:bodyPr/>
        <a:lstStyle/>
        <a:p>
          <a:endParaRPr lang="en-US"/>
        </a:p>
      </dgm:t>
    </dgm:pt>
    <dgm:pt modelId="{2BBCF6D5-B072-4E9B-A781-EA3AA6F21A91}">
      <dgm:prSet phldrT="[Text]"/>
      <dgm:spPr/>
      <dgm:t>
        <a:bodyPr/>
        <a:lstStyle/>
        <a:p>
          <a:endParaRPr lang="en-US" dirty="0"/>
        </a:p>
      </dgm:t>
    </dgm:pt>
    <dgm:pt modelId="{DB8D4AD6-3F5A-4C26-95B9-C47C175B4CDE}" type="sibTrans" cxnId="{A4D90E4B-7E5E-43A9-B201-164DD117A5E5}">
      <dgm:prSet/>
      <dgm:spPr/>
      <dgm:t>
        <a:bodyPr/>
        <a:lstStyle/>
        <a:p>
          <a:endParaRPr lang="en-US"/>
        </a:p>
      </dgm:t>
    </dgm:pt>
    <dgm:pt modelId="{FCF48256-D791-49C0-A876-731F2B61CA47}" type="parTrans" cxnId="{A4D90E4B-7E5E-43A9-B201-164DD117A5E5}">
      <dgm:prSet/>
      <dgm:spPr/>
      <dgm:t>
        <a:bodyPr/>
        <a:lstStyle/>
        <a:p>
          <a:endParaRPr lang="en-US"/>
        </a:p>
      </dgm:t>
    </dgm:pt>
    <dgm:pt modelId="{BAFA34C8-2D7A-4E70-ACA0-753DCC187CE1}" type="pres">
      <dgm:prSet presAssocID="{5B26B810-85E3-4F6F-A361-FA4748D6D4AA}" presName="arrowDiagram" presStyleCnt="0">
        <dgm:presLayoutVars>
          <dgm:chMax val="5"/>
          <dgm:dir/>
          <dgm:resizeHandles val="exact"/>
        </dgm:presLayoutVars>
      </dgm:prSet>
      <dgm:spPr/>
      <dgm:t>
        <a:bodyPr/>
        <a:lstStyle/>
        <a:p>
          <a:endParaRPr lang="en-US"/>
        </a:p>
      </dgm:t>
    </dgm:pt>
    <dgm:pt modelId="{2431E597-1088-45E0-9782-76DA7C75F75E}" type="pres">
      <dgm:prSet presAssocID="{5B26B810-85E3-4F6F-A361-FA4748D6D4AA}" presName="arrow" presStyleLbl="bgShp" presStyleIdx="0" presStyleCnt="1"/>
      <dgm:spPr/>
      <dgm:t>
        <a:bodyPr/>
        <a:lstStyle/>
        <a:p>
          <a:endParaRPr lang="en-US"/>
        </a:p>
      </dgm:t>
    </dgm:pt>
    <dgm:pt modelId="{61A481D9-59FB-47EF-8676-80BB04F9532E}" type="pres">
      <dgm:prSet presAssocID="{5B26B810-85E3-4F6F-A361-FA4748D6D4AA}" presName="arrowDiagram4" presStyleCnt="0"/>
      <dgm:spPr/>
      <dgm:t>
        <a:bodyPr/>
        <a:lstStyle/>
        <a:p>
          <a:endParaRPr lang="en-US"/>
        </a:p>
      </dgm:t>
    </dgm:pt>
    <dgm:pt modelId="{E124C6A0-3759-441E-8892-EE53CD978778}" type="pres">
      <dgm:prSet presAssocID="{5C878D0F-B38F-47D9-B09E-554C30DAE74E}" presName="bullet4a" presStyleLbl="node1" presStyleIdx="0" presStyleCnt="4"/>
      <dgm:spPr>
        <a:solidFill>
          <a:srgbClr val="5C8D3E"/>
        </a:solidFill>
      </dgm:spPr>
      <dgm:t>
        <a:bodyPr/>
        <a:lstStyle/>
        <a:p>
          <a:endParaRPr lang="en-US"/>
        </a:p>
      </dgm:t>
    </dgm:pt>
    <dgm:pt modelId="{457E8BBA-0003-4D15-9428-3D31EF0E4BC0}" type="pres">
      <dgm:prSet presAssocID="{5C878D0F-B38F-47D9-B09E-554C30DAE74E}" presName="textBox4a" presStyleLbl="revTx" presStyleIdx="0" presStyleCnt="4">
        <dgm:presLayoutVars>
          <dgm:bulletEnabled val="1"/>
        </dgm:presLayoutVars>
      </dgm:prSet>
      <dgm:spPr/>
      <dgm:t>
        <a:bodyPr/>
        <a:lstStyle/>
        <a:p>
          <a:endParaRPr lang="en-US"/>
        </a:p>
      </dgm:t>
    </dgm:pt>
    <dgm:pt modelId="{8BDD3DBA-65C5-4A73-AFAD-77117710704A}" type="pres">
      <dgm:prSet presAssocID="{332F7223-D2B9-45AC-96F3-69584F4D11F6}" presName="bullet4b" presStyleLbl="node1" presStyleIdx="1" presStyleCnt="4"/>
      <dgm:spPr>
        <a:solidFill>
          <a:srgbClr val="5C8D3E"/>
        </a:solidFill>
      </dgm:spPr>
      <dgm:t>
        <a:bodyPr/>
        <a:lstStyle/>
        <a:p>
          <a:endParaRPr lang="en-US"/>
        </a:p>
      </dgm:t>
    </dgm:pt>
    <dgm:pt modelId="{4E78C857-690E-4564-B436-CE9785DEB5FC}" type="pres">
      <dgm:prSet presAssocID="{332F7223-D2B9-45AC-96F3-69584F4D11F6}" presName="textBox4b" presStyleLbl="revTx" presStyleIdx="1" presStyleCnt="4">
        <dgm:presLayoutVars>
          <dgm:bulletEnabled val="1"/>
        </dgm:presLayoutVars>
      </dgm:prSet>
      <dgm:spPr/>
      <dgm:t>
        <a:bodyPr/>
        <a:lstStyle/>
        <a:p>
          <a:endParaRPr lang="en-US"/>
        </a:p>
      </dgm:t>
    </dgm:pt>
    <dgm:pt modelId="{F3B2C9CC-6801-4516-AA52-4DF7A2EFC160}" type="pres">
      <dgm:prSet presAssocID="{2BBCF6D5-B072-4E9B-A781-EA3AA6F21A91}" presName="bullet4c" presStyleLbl="node1" presStyleIdx="2" presStyleCnt="4"/>
      <dgm:spPr>
        <a:solidFill>
          <a:srgbClr val="5C8D3E"/>
        </a:solidFill>
      </dgm:spPr>
      <dgm:t>
        <a:bodyPr/>
        <a:lstStyle/>
        <a:p>
          <a:endParaRPr lang="en-US"/>
        </a:p>
      </dgm:t>
    </dgm:pt>
    <dgm:pt modelId="{FA9B4713-BEF4-4CBE-943D-FB653276AA61}" type="pres">
      <dgm:prSet presAssocID="{2BBCF6D5-B072-4E9B-A781-EA3AA6F21A91}" presName="textBox4c" presStyleLbl="revTx" presStyleIdx="2" presStyleCnt="4">
        <dgm:presLayoutVars>
          <dgm:bulletEnabled val="1"/>
        </dgm:presLayoutVars>
      </dgm:prSet>
      <dgm:spPr/>
      <dgm:t>
        <a:bodyPr/>
        <a:lstStyle/>
        <a:p>
          <a:endParaRPr lang="en-US"/>
        </a:p>
      </dgm:t>
    </dgm:pt>
    <dgm:pt modelId="{4B17FEA2-A619-4C3C-BF5A-DDB30D91D1FF}" type="pres">
      <dgm:prSet presAssocID="{70467AC1-8277-439D-8D32-A4E82D8A017B}" presName="bullet4d" presStyleLbl="node1" presStyleIdx="3" presStyleCnt="4"/>
      <dgm:spPr>
        <a:solidFill>
          <a:srgbClr val="5C8D3E"/>
        </a:solidFill>
      </dgm:spPr>
      <dgm:t>
        <a:bodyPr/>
        <a:lstStyle/>
        <a:p>
          <a:endParaRPr lang="en-US"/>
        </a:p>
      </dgm:t>
    </dgm:pt>
    <dgm:pt modelId="{F8E7D40A-6F59-4D95-A016-B6524AD62643}" type="pres">
      <dgm:prSet presAssocID="{70467AC1-8277-439D-8D32-A4E82D8A017B}" presName="textBox4d" presStyleLbl="revTx" presStyleIdx="3" presStyleCnt="4">
        <dgm:presLayoutVars>
          <dgm:bulletEnabled val="1"/>
        </dgm:presLayoutVars>
      </dgm:prSet>
      <dgm:spPr/>
      <dgm:t>
        <a:bodyPr/>
        <a:lstStyle/>
        <a:p>
          <a:endParaRPr lang="en-US"/>
        </a:p>
      </dgm:t>
    </dgm:pt>
  </dgm:ptLst>
  <dgm:cxnLst>
    <dgm:cxn modelId="{5823024B-50BB-46E9-A098-CEEF047F90C9}" type="presOf" srcId="{5B26B810-85E3-4F6F-A361-FA4748D6D4AA}" destId="{BAFA34C8-2D7A-4E70-ACA0-753DCC187CE1}" srcOrd="0" destOrd="0" presId="urn:microsoft.com/office/officeart/2005/8/layout/arrow2"/>
    <dgm:cxn modelId="{5DD9FBB1-583C-445D-8467-ED92D4A48AA8}" srcId="{5B26B810-85E3-4F6F-A361-FA4748D6D4AA}" destId="{5C878D0F-B38F-47D9-B09E-554C30DAE74E}" srcOrd="0" destOrd="0" parTransId="{3F58B33A-0AD9-4182-AB64-4E4596C3C87B}" sibTransId="{B2CEB9E1-739D-49FA-94C2-18CBAD8BB5B3}"/>
    <dgm:cxn modelId="{F8ED5C61-1B27-4F30-991C-7304D23A2AF0}" srcId="{5B26B810-85E3-4F6F-A361-FA4748D6D4AA}" destId="{332F7223-D2B9-45AC-96F3-69584F4D11F6}" srcOrd="1" destOrd="0" parTransId="{96B466E9-DB68-46B4-B233-CD495658C92A}" sibTransId="{277BC9C1-CB89-45E2-8E8A-29E3E240BCC6}"/>
    <dgm:cxn modelId="{C48F3BCF-A8AC-417F-B6B8-651594E446A9}" type="presOf" srcId="{2BBCF6D5-B072-4E9B-A781-EA3AA6F21A91}" destId="{FA9B4713-BEF4-4CBE-943D-FB653276AA61}" srcOrd="0" destOrd="0" presId="urn:microsoft.com/office/officeart/2005/8/layout/arrow2"/>
    <dgm:cxn modelId="{3531454A-AA79-42E4-8D20-1FBAA5C076BC}" type="presOf" srcId="{332F7223-D2B9-45AC-96F3-69584F4D11F6}" destId="{4E78C857-690E-4564-B436-CE9785DEB5FC}" srcOrd="0" destOrd="0" presId="urn:microsoft.com/office/officeart/2005/8/layout/arrow2"/>
    <dgm:cxn modelId="{42E1C17B-E8A2-4F8C-870A-814DBB0624EC}" type="presOf" srcId="{70467AC1-8277-439D-8D32-A4E82D8A017B}" destId="{F8E7D40A-6F59-4D95-A016-B6524AD62643}" srcOrd="0" destOrd="0" presId="urn:microsoft.com/office/officeart/2005/8/layout/arrow2"/>
    <dgm:cxn modelId="{D5E76B87-918C-4F4A-A02F-52B8DACDEC45}" type="presOf" srcId="{5C878D0F-B38F-47D9-B09E-554C30DAE74E}" destId="{457E8BBA-0003-4D15-9428-3D31EF0E4BC0}" srcOrd="0" destOrd="0" presId="urn:microsoft.com/office/officeart/2005/8/layout/arrow2"/>
    <dgm:cxn modelId="{1E875265-BF98-485A-B841-5B181506A4DA}" srcId="{5B26B810-85E3-4F6F-A361-FA4748D6D4AA}" destId="{70467AC1-8277-439D-8D32-A4E82D8A017B}" srcOrd="3" destOrd="0" parTransId="{5025F811-3986-4EA7-A5F3-F4B193475683}" sibTransId="{C739ECAE-7BB1-4895-B4B9-B88C5003D1C5}"/>
    <dgm:cxn modelId="{A4D90E4B-7E5E-43A9-B201-164DD117A5E5}" srcId="{5B26B810-85E3-4F6F-A361-FA4748D6D4AA}" destId="{2BBCF6D5-B072-4E9B-A781-EA3AA6F21A91}" srcOrd="2" destOrd="0" parTransId="{FCF48256-D791-49C0-A876-731F2B61CA47}" sibTransId="{DB8D4AD6-3F5A-4C26-95B9-C47C175B4CDE}"/>
    <dgm:cxn modelId="{B3146E5E-9CE3-4D34-9BE2-373DB94E2C60}" type="presParOf" srcId="{BAFA34C8-2D7A-4E70-ACA0-753DCC187CE1}" destId="{2431E597-1088-45E0-9782-76DA7C75F75E}" srcOrd="0" destOrd="0" presId="urn:microsoft.com/office/officeart/2005/8/layout/arrow2"/>
    <dgm:cxn modelId="{FDF42F07-F020-46E5-8D00-ADA88B832CCC}" type="presParOf" srcId="{BAFA34C8-2D7A-4E70-ACA0-753DCC187CE1}" destId="{61A481D9-59FB-47EF-8676-80BB04F9532E}" srcOrd="1" destOrd="0" presId="urn:microsoft.com/office/officeart/2005/8/layout/arrow2"/>
    <dgm:cxn modelId="{A434B851-FB8F-418C-AA40-B407966F3D78}" type="presParOf" srcId="{61A481D9-59FB-47EF-8676-80BB04F9532E}" destId="{E124C6A0-3759-441E-8892-EE53CD978778}" srcOrd="0" destOrd="0" presId="urn:microsoft.com/office/officeart/2005/8/layout/arrow2"/>
    <dgm:cxn modelId="{7D115E22-CF22-43F2-BFCB-0EE7950A1018}" type="presParOf" srcId="{61A481D9-59FB-47EF-8676-80BB04F9532E}" destId="{457E8BBA-0003-4D15-9428-3D31EF0E4BC0}" srcOrd="1" destOrd="0" presId="urn:microsoft.com/office/officeart/2005/8/layout/arrow2"/>
    <dgm:cxn modelId="{6B358A7C-BBEC-49B7-919C-703429DD0953}" type="presParOf" srcId="{61A481D9-59FB-47EF-8676-80BB04F9532E}" destId="{8BDD3DBA-65C5-4A73-AFAD-77117710704A}" srcOrd="2" destOrd="0" presId="urn:microsoft.com/office/officeart/2005/8/layout/arrow2"/>
    <dgm:cxn modelId="{64BD108D-6967-4158-964B-B0268A09565F}" type="presParOf" srcId="{61A481D9-59FB-47EF-8676-80BB04F9532E}" destId="{4E78C857-690E-4564-B436-CE9785DEB5FC}" srcOrd="3" destOrd="0" presId="urn:microsoft.com/office/officeart/2005/8/layout/arrow2"/>
    <dgm:cxn modelId="{82C68BEB-D115-4BB1-A53B-B8C82C2C177D}" type="presParOf" srcId="{61A481D9-59FB-47EF-8676-80BB04F9532E}" destId="{F3B2C9CC-6801-4516-AA52-4DF7A2EFC160}" srcOrd="4" destOrd="0" presId="urn:microsoft.com/office/officeart/2005/8/layout/arrow2"/>
    <dgm:cxn modelId="{9E02513D-EEC1-420D-B891-E5723E22BAEA}" type="presParOf" srcId="{61A481D9-59FB-47EF-8676-80BB04F9532E}" destId="{FA9B4713-BEF4-4CBE-943D-FB653276AA61}" srcOrd="5" destOrd="0" presId="urn:microsoft.com/office/officeart/2005/8/layout/arrow2"/>
    <dgm:cxn modelId="{866BEC39-9321-4C34-90EF-1FEC2C187B8C}" type="presParOf" srcId="{61A481D9-59FB-47EF-8676-80BB04F9532E}" destId="{4B17FEA2-A619-4C3C-BF5A-DDB30D91D1FF}" srcOrd="6" destOrd="0" presId="urn:microsoft.com/office/officeart/2005/8/layout/arrow2"/>
    <dgm:cxn modelId="{FD0CB874-AD8C-4897-84CA-27472A483A83}" type="presParOf" srcId="{61A481D9-59FB-47EF-8676-80BB04F9532E}" destId="{F8E7D40A-6F59-4D95-A016-B6524AD62643}"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26B810-85E3-4F6F-A361-FA4748D6D4AA}" type="doc">
      <dgm:prSet loTypeId="urn:microsoft.com/office/officeart/2005/8/layout/arrow2" loCatId="process" qsTypeId="urn:microsoft.com/office/officeart/2005/8/quickstyle/simple1" qsCatId="simple" csTypeId="urn:microsoft.com/office/officeart/2005/8/colors/accent3_2" csCatId="accent3" phldr="1"/>
      <dgm:spPr/>
      <dgm:t>
        <a:bodyPr/>
        <a:lstStyle/>
        <a:p>
          <a:endParaRPr lang="en-US"/>
        </a:p>
      </dgm:t>
    </dgm:pt>
    <dgm:pt modelId="{5C878D0F-B38F-47D9-B09E-554C30DAE74E}">
      <dgm:prSet phldrT="[Text]"/>
      <dgm:spPr/>
      <dgm:t>
        <a:bodyPr/>
        <a:lstStyle/>
        <a:p>
          <a:pPr>
            <a:lnSpc>
              <a:spcPct val="100000"/>
            </a:lnSpc>
          </a:pPr>
          <a:r>
            <a:rPr lang="en-US" dirty="0" smtClean="0"/>
            <a:t>NOFO and Application</a:t>
          </a:r>
        </a:p>
      </dgm:t>
    </dgm:pt>
    <dgm:pt modelId="{3F58B33A-0AD9-4182-AB64-4E4596C3C87B}" type="parTrans" cxnId="{5DD9FBB1-583C-445D-8467-ED92D4A48AA8}">
      <dgm:prSet/>
      <dgm:spPr/>
      <dgm:t>
        <a:bodyPr/>
        <a:lstStyle/>
        <a:p>
          <a:endParaRPr lang="en-US"/>
        </a:p>
      </dgm:t>
    </dgm:pt>
    <dgm:pt modelId="{B2CEB9E1-739D-49FA-94C2-18CBAD8BB5B3}" type="sibTrans" cxnId="{5DD9FBB1-583C-445D-8467-ED92D4A48AA8}">
      <dgm:prSet/>
      <dgm:spPr/>
      <dgm:t>
        <a:bodyPr/>
        <a:lstStyle/>
        <a:p>
          <a:endParaRPr lang="en-US"/>
        </a:p>
      </dgm:t>
    </dgm:pt>
    <dgm:pt modelId="{332F7223-D2B9-45AC-96F3-69584F4D11F6}">
      <dgm:prSet phldrT="[Text]"/>
      <dgm:spPr/>
      <dgm:t>
        <a:bodyPr/>
        <a:lstStyle/>
        <a:p>
          <a:pPr>
            <a:lnSpc>
              <a:spcPct val="100000"/>
            </a:lnSpc>
          </a:pPr>
          <a:r>
            <a:rPr lang="en-US" dirty="0" smtClean="0"/>
            <a:t>GARP</a:t>
          </a:r>
        </a:p>
      </dgm:t>
    </dgm:pt>
    <dgm:pt modelId="{96B466E9-DB68-46B4-B233-CD495658C92A}" type="parTrans" cxnId="{F8ED5C61-1B27-4F30-991C-7304D23A2AF0}">
      <dgm:prSet/>
      <dgm:spPr/>
      <dgm:t>
        <a:bodyPr/>
        <a:lstStyle/>
        <a:p>
          <a:endParaRPr lang="en-US"/>
        </a:p>
      </dgm:t>
    </dgm:pt>
    <dgm:pt modelId="{277BC9C1-CB89-45E2-8E8A-29E3E240BCC6}" type="sibTrans" cxnId="{F8ED5C61-1B27-4F30-991C-7304D23A2AF0}">
      <dgm:prSet/>
      <dgm:spPr/>
      <dgm:t>
        <a:bodyPr/>
        <a:lstStyle/>
        <a:p>
          <a:endParaRPr lang="en-US"/>
        </a:p>
      </dgm:t>
    </dgm:pt>
    <dgm:pt modelId="{70467AC1-8277-439D-8D32-A4E82D8A017B}">
      <dgm:prSet/>
      <dgm:spPr/>
      <dgm:t>
        <a:bodyPr/>
        <a:lstStyle/>
        <a:p>
          <a:endParaRPr lang="en-US" dirty="0"/>
        </a:p>
      </dgm:t>
    </dgm:pt>
    <dgm:pt modelId="{5025F811-3986-4EA7-A5F3-F4B193475683}" type="parTrans" cxnId="{1E875265-BF98-485A-B841-5B181506A4DA}">
      <dgm:prSet/>
      <dgm:spPr/>
      <dgm:t>
        <a:bodyPr/>
        <a:lstStyle/>
        <a:p>
          <a:endParaRPr lang="en-US"/>
        </a:p>
      </dgm:t>
    </dgm:pt>
    <dgm:pt modelId="{C739ECAE-7BB1-4895-B4B9-B88C5003D1C5}" type="sibTrans" cxnId="{1E875265-BF98-485A-B841-5B181506A4DA}">
      <dgm:prSet/>
      <dgm:spPr/>
      <dgm:t>
        <a:bodyPr/>
        <a:lstStyle/>
        <a:p>
          <a:endParaRPr lang="en-US"/>
        </a:p>
      </dgm:t>
    </dgm:pt>
    <dgm:pt modelId="{2BBCF6D5-B072-4E9B-A781-EA3AA6F21A91}">
      <dgm:prSet phldrT="[Text]"/>
      <dgm:spPr/>
      <dgm:t>
        <a:bodyPr/>
        <a:lstStyle/>
        <a:p>
          <a:pPr>
            <a:lnSpc>
              <a:spcPct val="100000"/>
            </a:lnSpc>
          </a:pPr>
          <a:r>
            <a:rPr lang="en-US" dirty="0" smtClean="0"/>
            <a:t>Notice of Grant Award</a:t>
          </a:r>
          <a:endParaRPr lang="en-US" dirty="0"/>
        </a:p>
      </dgm:t>
    </dgm:pt>
    <dgm:pt modelId="{DB8D4AD6-3F5A-4C26-95B9-C47C175B4CDE}" type="sibTrans" cxnId="{A4D90E4B-7E5E-43A9-B201-164DD117A5E5}">
      <dgm:prSet/>
      <dgm:spPr/>
      <dgm:t>
        <a:bodyPr/>
        <a:lstStyle/>
        <a:p>
          <a:endParaRPr lang="en-US"/>
        </a:p>
      </dgm:t>
    </dgm:pt>
    <dgm:pt modelId="{FCF48256-D791-49C0-A876-731F2B61CA47}" type="parTrans" cxnId="{A4D90E4B-7E5E-43A9-B201-164DD117A5E5}">
      <dgm:prSet/>
      <dgm:spPr/>
      <dgm:t>
        <a:bodyPr/>
        <a:lstStyle/>
        <a:p>
          <a:endParaRPr lang="en-US"/>
        </a:p>
      </dgm:t>
    </dgm:pt>
    <dgm:pt modelId="{BAFA34C8-2D7A-4E70-ACA0-753DCC187CE1}" type="pres">
      <dgm:prSet presAssocID="{5B26B810-85E3-4F6F-A361-FA4748D6D4AA}" presName="arrowDiagram" presStyleCnt="0">
        <dgm:presLayoutVars>
          <dgm:chMax val="5"/>
          <dgm:dir/>
          <dgm:resizeHandles val="exact"/>
        </dgm:presLayoutVars>
      </dgm:prSet>
      <dgm:spPr/>
      <dgm:t>
        <a:bodyPr/>
        <a:lstStyle/>
        <a:p>
          <a:endParaRPr lang="en-US"/>
        </a:p>
      </dgm:t>
    </dgm:pt>
    <dgm:pt modelId="{2431E597-1088-45E0-9782-76DA7C75F75E}" type="pres">
      <dgm:prSet presAssocID="{5B26B810-85E3-4F6F-A361-FA4748D6D4AA}" presName="arrow" presStyleLbl="bgShp" presStyleIdx="0" presStyleCnt="1"/>
      <dgm:spPr/>
      <dgm:t>
        <a:bodyPr/>
        <a:lstStyle/>
        <a:p>
          <a:endParaRPr lang="en-US"/>
        </a:p>
      </dgm:t>
    </dgm:pt>
    <dgm:pt modelId="{61A481D9-59FB-47EF-8676-80BB04F9532E}" type="pres">
      <dgm:prSet presAssocID="{5B26B810-85E3-4F6F-A361-FA4748D6D4AA}" presName="arrowDiagram4" presStyleCnt="0"/>
      <dgm:spPr/>
      <dgm:t>
        <a:bodyPr/>
        <a:lstStyle/>
        <a:p>
          <a:endParaRPr lang="en-US"/>
        </a:p>
      </dgm:t>
    </dgm:pt>
    <dgm:pt modelId="{E124C6A0-3759-441E-8892-EE53CD978778}" type="pres">
      <dgm:prSet presAssocID="{5C878D0F-B38F-47D9-B09E-554C30DAE74E}" presName="bullet4a" presStyleLbl="node1" presStyleIdx="0" presStyleCnt="4"/>
      <dgm:spPr>
        <a:solidFill>
          <a:srgbClr val="5C8D3E"/>
        </a:solidFill>
      </dgm:spPr>
      <dgm:t>
        <a:bodyPr/>
        <a:lstStyle/>
        <a:p>
          <a:endParaRPr lang="en-US"/>
        </a:p>
      </dgm:t>
    </dgm:pt>
    <dgm:pt modelId="{457E8BBA-0003-4D15-9428-3D31EF0E4BC0}" type="pres">
      <dgm:prSet presAssocID="{5C878D0F-B38F-47D9-B09E-554C30DAE74E}" presName="textBox4a" presStyleLbl="revTx" presStyleIdx="0" presStyleCnt="4">
        <dgm:presLayoutVars>
          <dgm:bulletEnabled val="1"/>
        </dgm:presLayoutVars>
      </dgm:prSet>
      <dgm:spPr/>
      <dgm:t>
        <a:bodyPr/>
        <a:lstStyle/>
        <a:p>
          <a:endParaRPr lang="en-US"/>
        </a:p>
      </dgm:t>
    </dgm:pt>
    <dgm:pt modelId="{8BDD3DBA-65C5-4A73-AFAD-77117710704A}" type="pres">
      <dgm:prSet presAssocID="{332F7223-D2B9-45AC-96F3-69584F4D11F6}" presName="bullet4b" presStyleLbl="node1" presStyleIdx="1" presStyleCnt="4"/>
      <dgm:spPr>
        <a:solidFill>
          <a:srgbClr val="5C8D3E"/>
        </a:solidFill>
      </dgm:spPr>
      <dgm:t>
        <a:bodyPr/>
        <a:lstStyle/>
        <a:p>
          <a:endParaRPr lang="en-US"/>
        </a:p>
      </dgm:t>
    </dgm:pt>
    <dgm:pt modelId="{4E78C857-690E-4564-B436-CE9785DEB5FC}" type="pres">
      <dgm:prSet presAssocID="{332F7223-D2B9-45AC-96F3-69584F4D11F6}" presName="textBox4b" presStyleLbl="revTx" presStyleIdx="1" presStyleCnt="4">
        <dgm:presLayoutVars>
          <dgm:bulletEnabled val="1"/>
        </dgm:presLayoutVars>
      </dgm:prSet>
      <dgm:spPr/>
      <dgm:t>
        <a:bodyPr/>
        <a:lstStyle/>
        <a:p>
          <a:endParaRPr lang="en-US"/>
        </a:p>
      </dgm:t>
    </dgm:pt>
    <dgm:pt modelId="{F3B2C9CC-6801-4516-AA52-4DF7A2EFC160}" type="pres">
      <dgm:prSet presAssocID="{2BBCF6D5-B072-4E9B-A781-EA3AA6F21A91}" presName="bullet4c" presStyleLbl="node1" presStyleIdx="2" presStyleCnt="4"/>
      <dgm:spPr>
        <a:solidFill>
          <a:srgbClr val="5C8D3E"/>
        </a:solidFill>
      </dgm:spPr>
      <dgm:t>
        <a:bodyPr/>
        <a:lstStyle/>
        <a:p>
          <a:endParaRPr lang="en-US"/>
        </a:p>
      </dgm:t>
    </dgm:pt>
    <dgm:pt modelId="{FA9B4713-BEF4-4CBE-943D-FB653276AA61}" type="pres">
      <dgm:prSet presAssocID="{2BBCF6D5-B072-4E9B-A781-EA3AA6F21A91}" presName="textBox4c" presStyleLbl="revTx" presStyleIdx="2" presStyleCnt="4">
        <dgm:presLayoutVars>
          <dgm:bulletEnabled val="1"/>
        </dgm:presLayoutVars>
      </dgm:prSet>
      <dgm:spPr/>
      <dgm:t>
        <a:bodyPr/>
        <a:lstStyle/>
        <a:p>
          <a:endParaRPr lang="en-US"/>
        </a:p>
      </dgm:t>
    </dgm:pt>
    <dgm:pt modelId="{4B17FEA2-A619-4C3C-BF5A-DDB30D91D1FF}" type="pres">
      <dgm:prSet presAssocID="{70467AC1-8277-439D-8D32-A4E82D8A017B}" presName="bullet4d" presStyleLbl="node1" presStyleIdx="3" presStyleCnt="4"/>
      <dgm:spPr>
        <a:solidFill>
          <a:srgbClr val="5C8D3E"/>
        </a:solidFill>
      </dgm:spPr>
      <dgm:t>
        <a:bodyPr/>
        <a:lstStyle/>
        <a:p>
          <a:endParaRPr lang="en-US"/>
        </a:p>
      </dgm:t>
    </dgm:pt>
    <dgm:pt modelId="{F8E7D40A-6F59-4D95-A016-B6524AD62643}" type="pres">
      <dgm:prSet presAssocID="{70467AC1-8277-439D-8D32-A4E82D8A017B}" presName="textBox4d" presStyleLbl="revTx" presStyleIdx="3" presStyleCnt="4">
        <dgm:presLayoutVars>
          <dgm:bulletEnabled val="1"/>
        </dgm:presLayoutVars>
      </dgm:prSet>
      <dgm:spPr/>
      <dgm:t>
        <a:bodyPr/>
        <a:lstStyle/>
        <a:p>
          <a:endParaRPr lang="en-US"/>
        </a:p>
      </dgm:t>
    </dgm:pt>
  </dgm:ptLst>
  <dgm:cxnLst>
    <dgm:cxn modelId="{BD3C4426-6C15-469A-B87C-20C99AB8D306}" type="presOf" srcId="{2BBCF6D5-B072-4E9B-A781-EA3AA6F21A91}" destId="{FA9B4713-BEF4-4CBE-943D-FB653276AA61}" srcOrd="0" destOrd="0" presId="urn:microsoft.com/office/officeart/2005/8/layout/arrow2"/>
    <dgm:cxn modelId="{31832C61-7EB6-408B-8491-C92032E3D390}" type="presOf" srcId="{70467AC1-8277-439D-8D32-A4E82D8A017B}" destId="{F8E7D40A-6F59-4D95-A016-B6524AD62643}" srcOrd="0" destOrd="0" presId="urn:microsoft.com/office/officeart/2005/8/layout/arrow2"/>
    <dgm:cxn modelId="{5DD9FBB1-583C-445D-8467-ED92D4A48AA8}" srcId="{5B26B810-85E3-4F6F-A361-FA4748D6D4AA}" destId="{5C878D0F-B38F-47D9-B09E-554C30DAE74E}" srcOrd="0" destOrd="0" parTransId="{3F58B33A-0AD9-4182-AB64-4E4596C3C87B}" sibTransId="{B2CEB9E1-739D-49FA-94C2-18CBAD8BB5B3}"/>
    <dgm:cxn modelId="{1E875265-BF98-485A-B841-5B181506A4DA}" srcId="{5B26B810-85E3-4F6F-A361-FA4748D6D4AA}" destId="{70467AC1-8277-439D-8D32-A4E82D8A017B}" srcOrd="3" destOrd="0" parTransId="{5025F811-3986-4EA7-A5F3-F4B193475683}" sibTransId="{C739ECAE-7BB1-4895-B4B9-B88C5003D1C5}"/>
    <dgm:cxn modelId="{D08957C7-1ACE-4F00-9793-E99CEB4035A3}" type="presOf" srcId="{332F7223-D2B9-45AC-96F3-69584F4D11F6}" destId="{4E78C857-690E-4564-B436-CE9785DEB5FC}" srcOrd="0" destOrd="0" presId="urn:microsoft.com/office/officeart/2005/8/layout/arrow2"/>
    <dgm:cxn modelId="{A926D699-803C-4D28-BCA7-D0D06AB40856}" type="presOf" srcId="{5C878D0F-B38F-47D9-B09E-554C30DAE74E}" destId="{457E8BBA-0003-4D15-9428-3D31EF0E4BC0}" srcOrd="0" destOrd="0" presId="urn:microsoft.com/office/officeart/2005/8/layout/arrow2"/>
    <dgm:cxn modelId="{CD58B7DF-F197-4AAA-B21C-28FA2CBFD099}" type="presOf" srcId="{5B26B810-85E3-4F6F-A361-FA4748D6D4AA}" destId="{BAFA34C8-2D7A-4E70-ACA0-753DCC187CE1}" srcOrd="0" destOrd="0" presId="urn:microsoft.com/office/officeart/2005/8/layout/arrow2"/>
    <dgm:cxn modelId="{A4D90E4B-7E5E-43A9-B201-164DD117A5E5}" srcId="{5B26B810-85E3-4F6F-A361-FA4748D6D4AA}" destId="{2BBCF6D5-B072-4E9B-A781-EA3AA6F21A91}" srcOrd="2" destOrd="0" parTransId="{FCF48256-D791-49C0-A876-731F2B61CA47}" sibTransId="{DB8D4AD6-3F5A-4C26-95B9-C47C175B4CDE}"/>
    <dgm:cxn modelId="{F8ED5C61-1B27-4F30-991C-7304D23A2AF0}" srcId="{5B26B810-85E3-4F6F-A361-FA4748D6D4AA}" destId="{332F7223-D2B9-45AC-96F3-69584F4D11F6}" srcOrd="1" destOrd="0" parTransId="{96B466E9-DB68-46B4-B233-CD495658C92A}" sibTransId="{277BC9C1-CB89-45E2-8E8A-29E3E240BCC6}"/>
    <dgm:cxn modelId="{C73918BE-B93C-4DC7-8F97-F5CDD958DE99}" type="presParOf" srcId="{BAFA34C8-2D7A-4E70-ACA0-753DCC187CE1}" destId="{2431E597-1088-45E0-9782-76DA7C75F75E}" srcOrd="0" destOrd="0" presId="urn:microsoft.com/office/officeart/2005/8/layout/arrow2"/>
    <dgm:cxn modelId="{92B43163-F375-4078-9ECC-6A91F06731E5}" type="presParOf" srcId="{BAFA34C8-2D7A-4E70-ACA0-753DCC187CE1}" destId="{61A481D9-59FB-47EF-8676-80BB04F9532E}" srcOrd="1" destOrd="0" presId="urn:microsoft.com/office/officeart/2005/8/layout/arrow2"/>
    <dgm:cxn modelId="{D3417831-AE3D-433C-BB00-C389094C33C5}" type="presParOf" srcId="{61A481D9-59FB-47EF-8676-80BB04F9532E}" destId="{E124C6A0-3759-441E-8892-EE53CD978778}" srcOrd="0" destOrd="0" presId="urn:microsoft.com/office/officeart/2005/8/layout/arrow2"/>
    <dgm:cxn modelId="{51B45D99-F3F2-46D8-AA64-9BACC42F7083}" type="presParOf" srcId="{61A481D9-59FB-47EF-8676-80BB04F9532E}" destId="{457E8BBA-0003-4D15-9428-3D31EF0E4BC0}" srcOrd="1" destOrd="0" presId="urn:microsoft.com/office/officeart/2005/8/layout/arrow2"/>
    <dgm:cxn modelId="{F367B24B-7DDA-4063-8C00-C4056628C574}" type="presParOf" srcId="{61A481D9-59FB-47EF-8676-80BB04F9532E}" destId="{8BDD3DBA-65C5-4A73-AFAD-77117710704A}" srcOrd="2" destOrd="0" presId="urn:microsoft.com/office/officeart/2005/8/layout/arrow2"/>
    <dgm:cxn modelId="{C4DEF27F-42D7-45B7-927B-51A003149D19}" type="presParOf" srcId="{61A481D9-59FB-47EF-8676-80BB04F9532E}" destId="{4E78C857-690E-4564-B436-CE9785DEB5FC}" srcOrd="3" destOrd="0" presId="urn:microsoft.com/office/officeart/2005/8/layout/arrow2"/>
    <dgm:cxn modelId="{C457CB91-9DC3-4F75-ACAC-1B129751CE0C}" type="presParOf" srcId="{61A481D9-59FB-47EF-8676-80BB04F9532E}" destId="{F3B2C9CC-6801-4516-AA52-4DF7A2EFC160}" srcOrd="4" destOrd="0" presId="urn:microsoft.com/office/officeart/2005/8/layout/arrow2"/>
    <dgm:cxn modelId="{BCDF1534-B0F6-4ACF-B87A-8A57CD0948DD}" type="presParOf" srcId="{61A481D9-59FB-47EF-8676-80BB04F9532E}" destId="{FA9B4713-BEF4-4CBE-943D-FB653276AA61}" srcOrd="5" destOrd="0" presId="urn:microsoft.com/office/officeart/2005/8/layout/arrow2"/>
    <dgm:cxn modelId="{A8E5D630-63B6-4451-AD5F-BC905D62DFE0}" type="presParOf" srcId="{61A481D9-59FB-47EF-8676-80BB04F9532E}" destId="{4B17FEA2-A619-4C3C-BF5A-DDB30D91D1FF}" srcOrd="6" destOrd="0" presId="urn:microsoft.com/office/officeart/2005/8/layout/arrow2"/>
    <dgm:cxn modelId="{4E3C2B27-2027-46EC-82B9-04A761091303}" type="presParOf" srcId="{61A481D9-59FB-47EF-8676-80BB04F9532E}" destId="{F8E7D40A-6F59-4D95-A016-B6524AD62643}"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B26B810-85E3-4F6F-A361-FA4748D6D4AA}" type="doc">
      <dgm:prSet loTypeId="urn:microsoft.com/office/officeart/2005/8/layout/arrow2" loCatId="process" qsTypeId="urn:microsoft.com/office/officeart/2005/8/quickstyle/simple1" qsCatId="simple" csTypeId="urn:microsoft.com/office/officeart/2005/8/colors/accent3_2" csCatId="accent3" phldr="1"/>
      <dgm:spPr/>
      <dgm:t>
        <a:bodyPr/>
        <a:lstStyle/>
        <a:p>
          <a:endParaRPr lang="en-US"/>
        </a:p>
      </dgm:t>
    </dgm:pt>
    <dgm:pt modelId="{5C878D0F-B38F-47D9-B09E-554C30DAE74E}">
      <dgm:prSet phldrT="[Text]"/>
      <dgm:spPr/>
      <dgm:t>
        <a:bodyPr/>
        <a:lstStyle/>
        <a:p>
          <a:r>
            <a:rPr lang="en-US" dirty="0" smtClean="0"/>
            <a:t>NOFO and Application</a:t>
          </a:r>
        </a:p>
      </dgm:t>
    </dgm:pt>
    <dgm:pt modelId="{3F58B33A-0AD9-4182-AB64-4E4596C3C87B}" type="parTrans" cxnId="{5DD9FBB1-583C-445D-8467-ED92D4A48AA8}">
      <dgm:prSet/>
      <dgm:spPr/>
      <dgm:t>
        <a:bodyPr/>
        <a:lstStyle/>
        <a:p>
          <a:endParaRPr lang="en-US"/>
        </a:p>
      </dgm:t>
    </dgm:pt>
    <dgm:pt modelId="{B2CEB9E1-739D-49FA-94C2-18CBAD8BB5B3}" type="sibTrans" cxnId="{5DD9FBB1-583C-445D-8467-ED92D4A48AA8}">
      <dgm:prSet/>
      <dgm:spPr/>
      <dgm:t>
        <a:bodyPr/>
        <a:lstStyle/>
        <a:p>
          <a:endParaRPr lang="en-US"/>
        </a:p>
      </dgm:t>
    </dgm:pt>
    <dgm:pt modelId="{332F7223-D2B9-45AC-96F3-69584F4D11F6}">
      <dgm:prSet phldrT="[Text]"/>
      <dgm:spPr/>
      <dgm:t>
        <a:bodyPr/>
        <a:lstStyle/>
        <a:p>
          <a:r>
            <a:rPr lang="en-US" dirty="0" smtClean="0"/>
            <a:t>GARP</a:t>
          </a:r>
        </a:p>
      </dgm:t>
    </dgm:pt>
    <dgm:pt modelId="{96B466E9-DB68-46B4-B233-CD495658C92A}" type="parTrans" cxnId="{F8ED5C61-1B27-4F30-991C-7304D23A2AF0}">
      <dgm:prSet/>
      <dgm:spPr/>
      <dgm:t>
        <a:bodyPr/>
        <a:lstStyle/>
        <a:p>
          <a:endParaRPr lang="en-US"/>
        </a:p>
      </dgm:t>
    </dgm:pt>
    <dgm:pt modelId="{277BC9C1-CB89-45E2-8E8A-29E3E240BCC6}" type="sibTrans" cxnId="{F8ED5C61-1B27-4F30-991C-7304D23A2AF0}">
      <dgm:prSet/>
      <dgm:spPr/>
      <dgm:t>
        <a:bodyPr/>
        <a:lstStyle/>
        <a:p>
          <a:endParaRPr lang="en-US"/>
        </a:p>
      </dgm:t>
    </dgm:pt>
    <dgm:pt modelId="{70467AC1-8277-439D-8D32-A4E82D8A017B}">
      <dgm:prSet/>
      <dgm:spPr/>
      <dgm:t>
        <a:bodyPr/>
        <a:lstStyle/>
        <a:p>
          <a:r>
            <a:rPr lang="en-US" dirty="0" smtClean="0"/>
            <a:t>Program Launch</a:t>
          </a:r>
          <a:endParaRPr lang="en-US" dirty="0"/>
        </a:p>
      </dgm:t>
    </dgm:pt>
    <dgm:pt modelId="{5025F811-3986-4EA7-A5F3-F4B193475683}" type="parTrans" cxnId="{1E875265-BF98-485A-B841-5B181506A4DA}">
      <dgm:prSet/>
      <dgm:spPr/>
      <dgm:t>
        <a:bodyPr/>
        <a:lstStyle/>
        <a:p>
          <a:endParaRPr lang="en-US"/>
        </a:p>
      </dgm:t>
    </dgm:pt>
    <dgm:pt modelId="{C739ECAE-7BB1-4895-B4B9-B88C5003D1C5}" type="sibTrans" cxnId="{1E875265-BF98-485A-B841-5B181506A4DA}">
      <dgm:prSet/>
      <dgm:spPr/>
      <dgm:t>
        <a:bodyPr/>
        <a:lstStyle/>
        <a:p>
          <a:endParaRPr lang="en-US"/>
        </a:p>
      </dgm:t>
    </dgm:pt>
    <dgm:pt modelId="{2BBCF6D5-B072-4E9B-A781-EA3AA6F21A91}">
      <dgm:prSet phldrT="[Text]"/>
      <dgm:spPr/>
      <dgm:t>
        <a:bodyPr/>
        <a:lstStyle/>
        <a:p>
          <a:r>
            <a:rPr lang="en-US" dirty="0" smtClean="0"/>
            <a:t>Notice of Grant Award</a:t>
          </a:r>
          <a:endParaRPr lang="en-US" dirty="0"/>
        </a:p>
      </dgm:t>
    </dgm:pt>
    <dgm:pt modelId="{DB8D4AD6-3F5A-4C26-95B9-C47C175B4CDE}" type="sibTrans" cxnId="{A4D90E4B-7E5E-43A9-B201-164DD117A5E5}">
      <dgm:prSet/>
      <dgm:spPr/>
      <dgm:t>
        <a:bodyPr/>
        <a:lstStyle/>
        <a:p>
          <a:endParaRPr lang="en-US"/>
        </a:p>
      </dgm:t>
    </dgm:pt>
    <dgm:pt modelId="{FCF48256-D791-49C0-A876-731F2B61CA47}" type="parTrans" cxnId="{A4D90E4B-7E5E-43A9-B201-164DD117A5E5}">
      <dgm:prSet/>
      <dgm:spPr/>
      <dgm:t>
        <a:bodyPr/>
        <a:lstStyle/>
        <a:p>
          <a:endParaRPr lang="en-US"/>
        </a:p>
      </dgm:t>
    </dgm:pt>
    <dgm:pt modelId="{BAFA34C8-2D7A-4E70-ACA0-753DCC187CE1}" type="pres">
      <dgm:prSet presAssocID="{5B26B810-85E3-4F6F-A361-FA4748D6D4AA}" presName="arrowDiagram" presStyleCnt="0">
        <dgm:presLayoutVars>
          <dgm:chMax val="5"/>
          <dgm:dir/>
          <dgm:resizeHandles val="exact"/>
        </dgm:presLayoutVars>
      </dgm:prSet>
      <dgm:spPr/>
      <dgm:t>
        <a:bodyPr/>
        <a:lstStyle/>
        <a:p>
          <a:endParaRPr lang="en-US"/>
        </a:p>
      </dgm:t>
    </dgm:pt>
    <dgm:pt modelId="{2431E597-1088-45E0-9782-76DA7C75F75E}" type="pres">
      <dgm:prSet presAssocID="{5B26B810-85E3-4F6F-A361-FA4748D6D4AA}" presName="arrow" presStyleLbl="bgShp" presStyleIdx="0" presStyleCnt="1"/>
      <dgm:spPr/>
      <dgm:t>
        <a:bodyPr/>
        <a:lstStyle/>
        <a:p>
          <a:endParaRPr lang="en-US"/>
        </a:p>
      </dgm:t>
    </dgm:pt>
    <dgm:pt modelId="{61A481D9-59FB-47EF-8676-80BB04F9532E}" type="pres">
      <dgm:prSet presAssocID="{5B26B810-85E3-4F6F-A361-FA4748D6D4AA}" presName="arrowDiagram4" presStyleCnt="0"/>
      <dgm:spPr/>
      <dgm:t>
        <a:bodyPr/>
        <a:lstStyle/>
        <a:p>
          <a:endParaRPr lang="en-US"/>
        </a:p>
      </dgm:t>
    </dgm:pt>
    <dgm:pt modelId="{E124C6A0-3759-441E-8892-EE53CD978778}" type="pres">
      <dgm:prSet presAssocID="{5C878D0F-B38F-47D9-B09E-554C30DAE74E}" presName="bullet4a" presStyleLbl="node1" presStyleIdx="0" presStyleCnt="4"/>
      <dgm:spPr>
        <a:solidFill>
          <a:srgbClr val="5C8D3E"/>
        </a:solidFill>
      </dgm:spPr>
      <dgm:t>
        <a:bodyPr/>
        <a:lstStyle/>
        <a:p>
          <a:endParaRPr lang="en-US"/>
        </a:p>
      </dgm:t>
    </dgm:pt>
    <dgm:pt modelId="{457E8BBA-0003-4D15-9428-3D31EF0E4BC0}" type="pres">
      <dgm:prSet presAssocID="{5C878D0F-B38F-47D9-B09E-554C30DAE74E}" presName="textBox4a" presStyleLbl="revTx" presStyleIdx="0" presStyleCnt="4">
        <dgm:presLayoutVars>
          <dgm:bulletEnabled val="1"/>
        </dgm:presLayoutVars>
      </dgm:prSet>
      <dgm:spPr/>
      <dgm:t>
        <a:bodyPr/>
        <a:lstStyle/>
        <a:p>
          <a:endParaRPr lang="en-US"/>
        </a:p>
      </dgm:t>
    </dgm:pt>
    <dgm:pt modelId="{8BDD3DBA-65C5-4A73-AFAD-77117710704A}" type="pres">
      <dgm:prSet presAssocID="{332F7223-D2B9-45AC-96F3-69584F4D11F6}" presName="bullet4b" presStyleLbl="node1" presStyleIdx="1" presStyleCnt="4"/>
      <dgm:spPr>
        <a:solidFill>
          <a:srgbClr val="5C8D3E"/>
        </a:solidFill>
      </dgm:spPr>
      <dgm:t>
        <a:bodyPr/>
        <a:lstStyle/>
        <a:p>
          <a:endParaRPr lang="en-US"/>
        </a:p>
      </dgm:t>
    </dgm:pt>
    <dgm:pt modelId="{4E78C857-690E-4564-B436-CE9785DEB5FC}" type="pres">
      <dgm:prSet presAssocID="{332F7223-D2B9-45AC-96F3-69584F4D11F6}" presName="textBox4b" presStyleLbl="revTx" presStyleIdx="1" presStyleCnt="4">
        <dgm:presLayoutVars>
          <dgm:bulletEnabled val="1"/>
        </dgm:presLayoutVars>
      </dgm:prSet>
      <dgm:spPr/>
      <dgm:t>
        <a:bodyPr/>
        <a:lstStyle/>
        <a:p>
          <a:endParaRPr lang="en-US"/>
        </a:p>
      </dgm:t>
    </dgm:pt>
    <dgm:pt modelId="{F3B2C9CC-6801-4516-AA52-4DF7A2EFC160}" type="pres">
      <dgm:prSet presAssocID="{2BBCF6D5-B072-4E9B-A781-EA3AA6F21A91}" presName="bullet4c" presStyleLbl="node1" presStyleIdx="2" presStyleCnt="4"/>
      <dgm:spPr>
        <a:solidFill>
          <a:srgbClr val="5C8D3E"/>
        </a:solidFill>
      </dgm:spPr>
      <dgm:t>
        <a:bodyPr/>
        <a:lstStyle/>
        <a:p>
          <a:endParaRPr lang="en-US"/>
        </a:p>
      </dgm:t>
    </dgm:pt>
    <dgm:pt modelId="{FA9B4713-BEF4-4CBE-943D-FB653276AA61}" type="pres">
      <dgm:prSet presAssocID="{2BBCF6D5-B072-4E9B-A781-EA3AA6F21A91}" presName="textBox4c" presStyleLbl="revTx" presStyleIdx="2" presStyleCnt="4">
        <dgm:presLayoutVars>
          <dgm:bulletEnabled val="1"/>
        </dgm:presLayoutVars>
      </dgm:prSet>
      <dgm:spPr/>
      <dgm:t>
        <a:bodyPr/>
        <a:lstStyle/>
        <a:p>
          <a:endParaRPr lang="en-US"/>
        </a:p>
      </dgm:t>
    </dgm:pt>
    <dgm:pt modelId="{4B17FEA2-A619-4C3C-BF5A-DDB30D91D1FF}" type="pres">
      <dgm:prSet presAssocID="{70467AC1-8277-439D-8D32-A4E82D8A017B}" presName="bullet4d" presStyleLbl="node1" presStyleIdx="3" presStyleCnt="4"/>
      <dgm:spPr>
        <a:solidFill>
          <a:srgbClr val="5C8D3E"/>
        </a:solidFill>
      </dgm:spPr>
      <dgm:t>
        <a:bodyPr/>
        <a:lstStyle/>
        <a:p>
          <a:endParaRPr lang="en-US"/>
        </a:p>
      </dgm:t>
    </dgm:pt>
    <dgm:pt modelId="{F8E7D40A-6F59-4D95-A016-B6524AD62643}" type="pres">
      <dgm:prSet presAssocID="{70467AC1-8277-439D-8D32-A4E82D8A017B}" presName="textBox4d" presStyleLbl="revTx" presStyleIdx="3" presStyleCnt="4">
        <dgm:presLayoutVars>
          <dgm:bulletEnabled val="1"/>
        </dgm:presLayoutVars>
      </dgm:prSet>
      <dgm:spPr/>
      <dgm:t>
        <a:bodyPr/>
        <a:lstStyle/>
        <a:p>
          <a:endParaRPr lang="en-US"/>
        </a:p>
      </dgm:t>
    </dgm:pt>
  </dgm:ptLst>
  <dgm:cxnLst>
    <dgm:cxn modelId="{5DD9FBB1-583C-445D-8467-ED92D4A48AA8}" srcId="{5B26B810-85E3-4F6F-A361-FA4748D6D4AA}" destId="{5C878D0F-B38F-47D9-B09E-554C30DAE74E}" srcOrd="0" destOrd="0" parTransId="{3F58B33A-0AD9-4182-AB64-4E4596C3C87B}" sibTransId="{B2CEB9E1-739D-49FA-94C2-18CBAD8BB5B3}"/>
    <dgm:cxn modelId="{6C6625EC-30DF-4967-B0AB-7E462DD59B35}" type="presOf" srcId="{2BBCF6D5-B072-4E9B-A781-EA3AA6F21A91}" destId="{FA9B4713-BEF4-4CBE-943D-FB653276AA61}" srcOrd="0" destOrd="0" presId="urn:microsoft.com/office/officeart/2005/8/layout/arrow2"/>
    <dgm:cxn modelId="{B6AB87DD-01DA-4261-94DA-4C8467789912}" type="presOf" srcId="{332F7223-D2B9-45AC-96F3-69584F4D11F6}" destId="{4E78C857-690E-4564-B436-CE9785DEB5FC}" srcOrd="0" destOrd="0" presId="urn:microsoft.com/office/officeart/2005/8/layout/arrow2"/>
    <dgm:cxn modelId="{A4D90E4B-7E5E-43A9-B201-164DD117A5E5}" srcId="{5B26B810-85E3-4F6F-A361-FA4748D6D4AA}" destId="{2BBCF6D5-B072-4E9B-A781-EA3AA6F21A91}" srcOrd="2" destOrd="0" parTransId="{FCF48256-D791-49C0-A876-731F2B61CA47}" sibTransId="{DB8D4AD6-3F5A-4C26-95B9-C47C175B4CDE}"/>
    <dgm:cxn modelId="{871DE42E-5434-484A-86CE-46EA1F994BC6}" type="presOf" srcId="{5B26B810-85E3-4F6F-A361-FA4748D6D4AA}" destId="{BAFA34C8-2D7A-4E70-ACA0-753DCC187CE1}" srcOrd="0" destOrd="0" presId="urn:microsoft.com/office/officeart/2005/8/layout/arrow2"/>
    <dgm:cxn modelId="{1E875265-BF98-485A-B841-5B181506A4DA}" srcId="{5B26B810-85E3-4F6F-A361-FA4748D6D4AA}" destId="{70467AC1-8277-439D-8D32-A4E82D8A017B}" srcOrd="3" destOrd="0" parTransId="{5025F811-3986-4EA7-A5F3-F4B193475683}" sibTransId="{C739ECAE-7BB1-4895-B4B9-B88C5003D1C5}"/>
    <dgm:cxn modelId="{709D38F8-E387-4858-BEE0-DC2CA7A194E6}" type="presOf" srcId="{70467AC1-8277-439D-8D32-A4E82D8A017B}" destId="{F8E7D40A-6F59-4D95-A016-B6524AD62643}" srcOrd="0" destOrd="0" presId="urn:microsoft.com/office/officeart/2005/8/layout/arrow2"/>
    <dgm:cxn modelId="{2B25202D-5095-4D5F-B17F-FC90C0FAC2EE}" type="presOf" srcId="{5C878D0F-B38F-47D9-B09E-554C30DAE74E}" destId="{457E8BBA-0003-4D15-9428-3D31EF0E4BC0}" srcOrd="0" destOrd="0" presId="urn:microsoft.com/office/officeart/2005/8/layout/arrow2"/>
    <dgm:cxn modelId="{F8ED5C61-1B27-4F30-991C-7304D23A2AF0}" srcId="{5B26B810-85E3-4F6F-A361-FA4748D6D4AA}" destId="{332F7223-D2B9-45AC-96F3-69584F4D11F6}" srcOrd="1" destOrd="0" parTransId="{96B466E9-DB68-46B4-B233-CD495658C92A}" sibTransId="{277BC9C1-CB89-45E2-8E8A-29E3E240BCC6}"/>
    <dgm:cxn modelId="{CC7FF2B0-5B04-4E9E-82A9-AB66EF8338FA}" type="presParOf" srcId="{BAFA34C8-2D7A-4E70-ACA0-753DCC187CE1}" destId="{2431E597-1088-45E0-9782-76DA7C75F75E}" srcOrd="0" destOrd="0" presId="urn:microsoft.com/office/officeart/2005/8/layout/arrow2"/>
    <dgm:cxn modelId="{BC059359-11CA-431A-9D2D-2180D8AC7BB6}" type="presParOf" srcId="{BAFA34C8-2D7A-4E70-ACA0-753DCC187CE1}" destId="{61A481D9-59FB-47EF-8676-80BB04F9532E}" srcOrd="1" destOrd="0" presId="urn:microsoft.com/office/officeart/2005/8/layout/arrow2"/>
    <dgm:cxn modelId="{C507DE16-0313-47C5-B06A-760A650F6602}" type="presParOf" srcId="{61A481D9-59FB-47EF-8676-80BB04F9532E}" destId="{E124C6A0-3759-441E-8892-EE53CD978778}" srcOrd="0" destOrd="0" presId="urn:microsoft.com/office/officeart/2005/8/layout/arrow2"/>
    <dgm:cxn modelId="{24C95ACE-7C96-4AB4-9FB2-9BCEECEDA355}" type="presParOf" srcId="{61A481D9-59FB-47EF-8676-80BB04F9532E}" destId="{457E8BBA-0003-4D15-9428-3D31EF0E4BC0}" srcOrd="1" destOrd="0" presId="urn:microsoft.com/office/officeart/2005/8/layout/arrow2"/>
    <dgm:cxn modelId="{28259C02-AD94-48D6-8F9E-114E255C6131}" type="presParOf" srcId="{61A481D9-59FB-47EF-8676-80BB04F9532E}" destId="{8BDD3DBA-65C5-4A73-AFAD-77117710704A}" srcOrd="2" destOrd="0" presId="urn:microsoft.com/office/officeart/2005/8/layout/arrow2"/>
    <dgm:cxn modelId="{3E77C87D-1D58-4F42-BAF1-70DBAF288E53}" type="presParOf" srcId="{61A481D9-59FB-47EF-8676-80BB04F9532E}" destId="{4E78C857-690E-4564-B436-CE9785DEB5FC}" srcOrd="3" destOrd="0" presId="urn:microsoft.com/office/officeart/2005/8/layout/arrow2"/>
    <dgm:cxn modelId="{0EF89F14-6059-43EB-8159-11A85916CDA1}" type="presParOf" srcId="{61A481D9-59FB-47EF-8676-80BB04F9532E}" destId="{F3B2C9CC-6801-4516-AA52-4DF7A2EFC160}" srcOrd="4" destOrd="0" presId="urn:microsoft.com/office/officeart/2005/8/layout/arrow2"/>
    <dgm:cxn modelId="{F881AE76-2D67-4918-94DB-6AC544188F4B}" type="presParOf" srcId="{61A481D9-59FB-47EF-8676-80BB04F9532E}" destId="{FA9B4713-BEF4-4CBE-943D-FB653276AA61}" srcOrd="5" destOrd="0" presId="urn:microsoft.com/office/officeart/2005/8/layout/arrow2"/>
    <dgm:cxn modelId="{F71AA011-3C9E-4528-8FF5-2CE905072CF3}" type="presParOf" srcId="{61A481D9-59FB-47EF-8676-80BB04F9532E}" destId="{4B17FEA2-A619-4C3C-BF5A-DDB30D91D1FF}" srcOrd="6" destOrd="0" presId="urn:microsoft.com/office/officeart/2005/8/layout/arrow2"/>
    <dgm:cxn modelId="{C0375138-5302-4B01-AB0E-6559B6FEF8BC}" type="presParOf" srcId="{61A481D9-59FB-47EF-8676-80BB04F9532E}" destId="{F8E7D40A-6F59-4D95-A016-B6524AD62643}"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F52EDC-D0A2-4E06-87BA-CD08242FB62F}"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11974813-86FA-48C6-A604-796BF5D0A833}">
      <dgm:prSet phldrT="[Text]"/>
      <dgm:spPr>
        <a:xfrm>
          <a:off x="3971670" y="1375301"/>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Board of Directors</a:t>
          </a:r>
          <a:endParaRPr lang="en-US" dirty="0">
            <a:solidFill>
              <a:sysClr val="windowText" lastClr="000000">
                <a:hueOff val="0"/>
                <a:satOff val="0"/>
                <a:lumOff val="0"/>
                <a:alphaOff val="0"/>
              </a:sysClr>
            </a:solidFill>
            <a:latin typeface="Calibri"/>
            <a:ea typeface="+mn-ea"/>
            <a:cs typeface="+mn-cs"/>
          </a:endParaRPr>
        </a:p>
      </dgm:t>
    </dgm:pt>
    <dgm:pt modelId="{A75B54CE-7EFD-445C-A3B1-8DBFBC32D807}" type="parTrans" cxnId="{E1F35DD2-7905-4436-82B6-4300A3AF26FA}">
      <dgm:prSet/>
      <dgm:spPr/>
      <dgm:t>
        <a:bodyPr/>
        <a:lstStyle/>
        <a:p>
          <a:endParaRPr lang="en-US"/>
        </a:p>
      </dgm:t>
    </dgm:pt>
    <dgm:pt modelId="{5D662648-57EA-467D-A70E-7D002FC5D176}" type="sibTrans" cxnId="{E1F35DD2-7905-4436-82B6-4300A3AF26FA}">
      <dgm:prSet/>
      <dgm:spPr/>
      <dgm:t>
        <a:bodyPr/>
        <a:lstStyle/>
        <a:p>
          <a:endParaRPr lang="en-US"/>
        </a:p>
      </dgm:t>
    </dgm:pt>
    <dgm:pt modelId="{72B20EB6-604B-4F0B-80F7-BBD9980BBDA2}" type="asst">
      <dgm:prSet phldrT="[Text]"/>
      <dgm:spPr>
        <a:xfrm>
          <a:off x="4467564" y="1957259"/>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Inspector General</a:t>
          </a:r>
          <a:endParaRPr lang="en-US" dirty="0">
            <a:solidFill>
              <a:sysClr val="windowText" lastClr="000000">
                <a:hueOff val="0"/>
                <a:satOff val="0"/>
                <a:lumOff val="0"/>
                <a:alphaOff val="0"/>
              </a:sysClr>
            </a:solidFill>
            <a:latin typeface="Calibri"/>
            <a:ea typeface="+mn-ea"/>
            <a:cs typeface="+mn-cs"/>
          </a:endParaRPr>
        </a:p>
      </dgm:t>
    </dgm:pt>
    <dgm:pt modelId="{E7D6DED5-FC1B-4E00-BB0A-2EA1072D5FDA}" type="parTrans" cxnId="{92C9BBE9-ABA6-4AE4-BBDB-0DC13A5A5C64}">
      <dgm:prSet/>
      <dgm:spPr>
        <a:xfrm>
          <a:off x="4381500" y="1711361"/>
          <a:ext cx="340158" cy="245897"/>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90B98FCF-4148-4867-9720-7E2E568F244A}" type="sibTrans" cxnId="{92C9BBE9-ABA6-4AE4-BBDB-0DC13A5A5C64}">
      <dgm:prSet/>
      <dgm:spPr/>
      <dgm:t>
        <a:bodyPr/>
        <a:lstStyle/>
        <a:p>
          <a:endParaRPr lang="en-US"/>
        </a:p>
      </dgm:t>
    </dgm:pt>
    <dgm:pt modelId="{E96C526E-ADB5-498B-92F0-59CA0A1224C7}">
      <dgm:prSet phldrT="[Text]"/>
      <dgm:spPr>
        <a:xfrm>
          <a:off x="996307"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Social Innovation Fund</a:t>
          </a:r>
          <a:endParaRPr lang="en-US" dirty="0">
            <a:solidFill>
              <a:sysClr val="windowText" lastClr="000000">
                <a:hueOff val="0"/>
                <a:satOff val="0"/>
                <a:lumOff val="0"/>
                <a:alphaOff val="0"/>
              </a:sysClr>
            </a:solidFill>
            <a:latin typeface="Calibri"/>
            <a:ea typeface="+mn-ea"/>
            <a:cs typeface="+mn-cs"/>
          </a:endParaRPr>
        </a:p>
      </dgm:t>
    </dgm:pt>
    <dgm:pt modelId="{6D131D1F-D1ED-4A8E-BB04-1411A222EFD1}" type="parTrans" cxnId="{00CDB7CB-CB53-48AA-A29E-81710083D9B9}">
      <dgm:prSet/>
      <dgm:spPr>
        <a:xfrm>
          <a:off x="1406136" y="1711361"/>
          <a:ext cx="2975363"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AB363427-664E-4868-8DA2-8C98AA8A1E83}" type="sibTrans" cxnId="{00CDB7CB-CB53-48AA-A29E-81710083D9B9}">
      <dgm:prSet/>
      <dgm:spPr/>
      <dgm:t>
        <a:bodyPr/>
        <a:lstStyle/>
        <a:p>
          <a:endParaRPr lang="en-US"/>
        </a:p>
      </dgm:t>
    </dgm:pt>
    <dgm:pt modelId="{8DF3D5C7-E627-40EC-AE75-5644A9CC3C4B}">
      <dgm:prSet phldrT="[Text]"/>
      <dgm:spPr>
        <a:xfrm>
          <a:off x="1988094"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Field Liaison</a:t>
          </a:r>
          <a:endParaRPr lang="en-US" dirty="0">
            <a:solidFill>
              <a:sysClr val="windowText" lastClr="000000">
                <a:hueOff val="0"/>
                <a:satOff val="0"/>
                <a:lumOff val="0"/>
                <a:alphaOff val="0"/>
              </a:sysClr>
            </a:solidFill>
            <a:latin typeface="Calibri"/>
            <a:ea typeface="+mn-ea"/>
            <a:cs typeface="+mn-cs"/>
          </a:endParaRPr>
        </a:p>
      </dgm:t>
    </dgm:pt>
    <dgm:pt modelId="{C44A2A09-405B-440E-83A4-23ADCDA1E7EB}" type="parTrans" cxnId="{11C5627F-EEFD-4685-8F25-207722C88452}">
      <dgm:prSet/>
      <dgm:spPr>
        <a:xfrm>
          <a:off x="2397924" y="1711361"/>
          <a:ext cx="1983575"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5E14D733-8A1D-4A45-94FE-C2AE649CF332}" type="sibTrans" cxnId="{11C5627F-EEFD-4685-8F25-207722C88452}">
      <dgm:prSet/>
      <dgm:spPr/>
      <dgm:t>
        <a:bodyPr/>
        <a:lstStyle/>
        <a:p>
          <a:endParaRPr lang="en-US"/>
        </a:p>
      </dgm:t>
    </dgm:pt>
    <dgm:pt modelId="{946B7C9C-5E76-4D03-B7CA-60FB0DE1FE11}">
      <dgm:prSet phldrT="[Text]"/>
      <dgm:spPr>
        <a:xfrm>
          <a:off x="2979882"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Senior Corps</a:t>
          </a:r>
          <a:endParaRPr lang="en-US" dirty="0">
            <a:solidFill>
              <a:sysClr val="windowText" lastClr="000000">
                <a:hueOff val="0"/>
                <a:satOff val="0"/>
                <a:lumOff val="0"/>
                <a:alphaOff val="0"/>
              </a:sysClr>
            </a:solidFill>
            <a:latin typeface="Calibri"/>
            <a:ea typeface="+mn-ea"/>
            <a:cs typeface="+mn-cs"/>
          </a:endParaRPr>
        </a:p>
      </dgm:t>
    </dgm:pt>
    <dgm:pt modelId="{A27D906B-A88E-4D92-B027-A7BE6A20D99F}" type="parTrans" cxnId="{AA7123E0-81CD-4FDD-ABB1-85C887BEC90C}">
      <dgm:prSet/>
      <dgm:spPr>
        <a:xfrm>
          <a:off x="3389712" y="1711361"/>
          <a:ext cx="991787"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C091AE59-6070-441F-ACBD-617B3DF7A685}" type="sibTrans" cxnId="{AA7123E0-81CD-4FDD-ABB1-85C887BEC90C}">
      <dgm:prSet/>
      <dgm:spPr/>
      <dgm:t>
        <a:bodyPr/>
        <a:lstStyle/>
        <a:p>
          <a:endParaRPr lang="en-US"/>
        </a:p>
      </dgm:t>
    </dgm:pt>
    <dgm:pt modelId="{1D540B21-BD8F-4932-A439-366202C60FCA}">
      <dgm:prSet/>
      <dgm:spPr>
        <a:xfrm>
          <a:off x="4963458"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AmeriCorps VISTA</a:t>
          </a:r>
          <a:endParaRPr lang="en-US" dirty="0">
            <a:solidFill>
              <a:sysClr val="windowText" lastClr="000000">
                <a:hueOff val="0"/>
                <a:satOff val="0"/>
                <a:lumOff val="0"/>
                <a:alphaOff val="0"/>
              </a:sysClr>
            </a:solidFill>
            <a:latin typeface="Calibri"/>
            <a:ea typeface="+mn-ea"/>
            <a:cs typeface="+mn-cs"/>
          </a:endParaRPr>
        </a:p>
      </dgm:t>
    </dgm:pt>
    <dgm:pt modelId="{ADD06817-1CAA-47E3-97F9-1F3FA3D289A6}" type="parTrans" cxnId="{909F4E72-9EC1-461B-ACF6-AE2342E6D214}">
      <dgm:prSet/>
      <dgm:spPr>
        <a:xfrm>
          <a:off x="4381500" y="1711361"/>
          <a:ext cx="991787"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C5EC7CF5-64B4-4951-9E6D-7FA91DE47890}" type="sibTrans" cxnId="{909F4E72-9EC1-461B-ACF6-AE2342E6D214}">
      <dgm:prSet/>
      <dgm:spPr/>
      <dgm:t>
        <a:bodyPr/>
        <a:lstStyle/>
        <a:p>
          <a:endParaRPr lang="en-US"/>
        </a:p>
      </dgm:t>
    </dgm:pt>
    <dgm:pt modelId="{F15B3555-7589-4797-A3C0-79F5C84C5637}">
      <dgm:prSet/>
      <dgm:spPr>
        <a:xfrm>
          <a:off x="5955245"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AmeriCorps NCCC</a:t>
          </a:r>
          <a:endParaRPr lang="en-US" dirty="0">
            <a:solidFill>
              <a:sysClr val="windowText" lastClr="000000">
                <a:hueOff val="0"/>
                <a:satOff val="0"/>
                <a:lumOff val="0"/>
                <a:alphaOff val="0"/>
              </a:sysClr>
            </a:solidFill>
            <a:latin typeface="Calibri"/>
            <a:ea typeface="+mn-ea"/>
            <a:cs typeface="+mn-cs"/>
          </a:endParaRPr>
        </a:p>
      </dgm:t>
    </dgm:pt>
    <dgm:pt modelId="{CC52090F-5B71-41A8-A938-8EA6378157CE}" type="parTrans" cxnId="{6701B90E-3F3C-4AD5-B070-FED2EC285967}">
      <dgm:prSet/>
      <dgm:spPr>
        <a:xfrm>
          <a:off x="4381500" y="1711361"/>
          <a:ext cx="1983575"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CF51BAFF-57F5-440C-B9C4-1180AD04407C}" type="sibTrans" cxnId="{6701B90E-3F3C-4AD5-B070-FED2EC285967}">
      <dgm:prSet/>
      <dgm:spPr/>
      <dgm:t>
        <a:bodyPr/>
        <a:lstStyle/>
        <a:p>
          <a:endParaRPr lang="en-US"/>
        </a:p>
      </dgm:t>
    </dgm:pt>
    <dgm:pt modelId="{0E363A52-0E28-41AB-8290-D06D8F852E62}">
      <dgm:prSet/>
      <dgm:spPr>
        <a:xfrm>
          <a:off x="4519"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AmeriCorps State &amp; National</a:t>
          </a:r>
          <a:endParaRPr lang="en-US" dirty="0">
            <a:solidFill>
              <a:sysClr val="windowText" lastClr="000000">
                <a:hueOff val="0"/>
                <a:satOff val="0"/>
                <a:lumOff val="0"/>
                <a:alphaOff val="0"/>
              </a:sysClr>
            </a:solidFill>
            <a:latin typeface="Calibri"/>
            <a:ea typeface="+mn-ea"/>
            <a:cs typeface="+mn-cs"/>
          </a:endParaRPr>
        </a:p>
      </dgm:t>
    </dgm:pt>
    <dgm:pt modelId="{EEE06DC7-470F-43CD-ADE5-0631FF984F0B}" type="parTrans" cxnId="{4175A66F-9C18-42D6-B854-10A9ABE1DB6F}">
      <dgm:prSet/>
      <dgm:spPr>
        <a:xfrm>
          <a:off x="414349" y="1711361"/>
          <a:ext cx="3967150"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7428E842-86A1-4AF8-8939-0940A1E28FE3}" type="sibTrans" cxnId="{4175A66F-9C18-42D6-B854-10A9ABE1DB6F}">
      <dgm:prSet/>
      <dgm:spPr/>
      <dgm:t>
        <a:bodyPr/>
        <a:lstStyle/>
        <a:p>
          <a:endParaRPr lang="en-US"/>
        </a:p>
      </dgm:t>
    </dgm:pt>
    <dgm:pt modelId="{74644562-3BA9-4EC6-BD1D-2F070F684918}">
      <dgm:prSet/>
      <dgm:spPr>
        <a:xfrm>
          <a:off x="6947033"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Chief Strategy Officer</a:t>
          </a:r>
          <a:endParaRPr lang="en-US" dirty="0">
            <a:solidFill>
              <a:sysClr val="windowText" lastClr="000000">
                <a:hueOff val="0"/>
                <a:satOff val="0"/>
                <a:lumOff val="0"/>
                <a:alphaOff val="0"/>
              </a:sysClr>
            </a:solidFill>
            <a:latin typeface="Calibri"/>
            <a:ea typeface="+mn-ea"/>
            <a:cs typeface="+mn-cs"/>
          </a:endParaRPr>
        </a:p>
      </dgm:t>
    </dgm:pt>
    <dgm:pt modelId="{134D7718-AE14-4428-A824-4AC12BFCEC71}" type="parTrans" cxnId="{5465117A-27DE-4E84-9050-C8D0306280B5}">
      <dgm:prSet/>
      <dgm:spPr>
        <a:xfrm>
          <a:off x="4381500" y="1711361"/>
          <a:ext cx="2975363"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EEC1B99E-F5BD-4EAF-BD54-2A0582F680E5}" type="sibTrans" cxnId="{5465117A-27DE-4E84-9050-C8D0306280B5}">
      <dgm:prSet/>
      <dgm:spPr/>
      <dgm:t>
        <a:bodyPr/>
        <a:lstStyle/>
        <a:p>
          <a:endParaRPr lang="en-US"/>
        </a:p>
      </dgm:t>
    </dgm:pt>
    <dgm:pt modelId="{EEAC1C07-55EE-4DAF-9DCC-6F4703DDE02B}">
      <dgm:prSet/>
      <dgm:spPr>
        <a:xfrm>
          <a:off x="3971670"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Chief of Staff</a:t>
          </a:r>
          <a:endParaRPr lang="en-US" dirty="0">
            <a:solidFill>
              <a:sysClr val="windowText" lastClr="000000">
                <a:hueOff val="0"/>
                <a:satOff val="0"/>
                <a:lumOff val="0"/>
                <a:alphaOff val="0"/>
              </a:sysClr>
            </a:solidFill>
            <a:latin typeface="Calibri"/>
            <a:ea typeface="+mn-ea"/>
            <a:cs typeface="+mn-cs"/>
          </a:endParaRPr>
        </a:p>
      </dgm:t>
    </dgm:pt>
    <dgm:pt modelId="{68AB6C5D-B6B1-405D-AC7D-6E46FCF67075}" type="parTrans" cxnId="{8D219E96-52B3-4564-BB24-A66A1D3F3D12}">
      <dgm:prSet/>
      <dgm:spPr>
        <a:xfrm>
          <a:off x="4335780" y="1711361"/>
          <a:ext cx="91440"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BE097723-2D7A-41D2-80A2-8930ED62C302}" type="sibTrans" cxnId="{8D219E96-52B3-4564-BB24-A66A1D3F3D12}">
      <dgm:prSet/>
      <dgm:spPr/>
      <dgm:t>
        <a:bodyPr/>
        <a:lstStyle/>
        <a:p>
          <a:endParaRPr lang="en-US"/>
        </a:p>
      </dgm:t>
    </dgm:pt>
    <dgm:pt modelId="{799A966A-59D7-460E-A9A1-6E0426A8F82A}">
      <dgm:prSet/>
      <dgm:spPr>
        <a:xfrm>
          <a:off x="7938821" y="253921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General Counsel</a:t>
          </a:r>
          <a:endParaRPr lang="en-US" dirty="0">
            <a:solidFill>
              <a:sysClr val="windowText" lastClr="000000">
                <a:hueOff val="0"/>
                <a:satOff val="0"/>
                <a:lumOff val="0"/>
                <a:alphaOff val="0"/>
              </a:sysClr>
            </a:solidFill>
            <a:latin typeface="Calibri"/>
            <a:ea typeface="+mn-ea"/>
            <a:cs typeface="+mn-cs"/>
          </a:endParaRPr>
        </a:p>
      </dgm:t>
    </dgm:pt>
    <dgm:pt modelId="{2F964ED9-1FF5-4205-8419-EC534149B674}" type="parTrans" cxnId="{5B0E74BB-D820-4933-A786-3C7706497AB4}">
      <dgm:prSet/>
      <dgm:spPr>
        <a:xfrm>
          <a:off x="4381500" y="1711361"/>
          <a:ext cx="3967150" cy="754086"/>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941ED7FB-1BDE-4463-8FFB-D5A5E186111B}" type="sibTrans" cxnId="{5B0E74BB-D820-4933-A786-3C7706497AB4}">
      <dgm:prSet/>
      <dgm:spPr/>
      <dgm:t>
        <a:bodyPr/>
        <a:lstStyle/>
        <a:p>
          <a:endParaRPr lang="en-US"/>
        </a:p>
      </dgm:t>
    </dgm:pt>
    <dgm:pt modelId="{68D1460B-0AE3-4B6E-A271-E011223E9045}">
      <dgm:prSet/>
      <dgm:spPr>
        <a:xfrm>
          <a:off x="2483988" y="3121175"/>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External Affairs</a:t>
          </a:r>
          <a:endParaRPr lang="en-US" dirty="0">
            <a:solidFill>
              <a:sysClr val="windowText" lastClr="000000">
                <a:hueOff val="0"/>
                <a:satOff val="0"/>
                <a:lumOff val="0"/>
                <a:alphaOff val="0"/>
              </a:sysClr>
            </a:solidFill>
            <a:latin typeface="Calibri"/>
            <a:ea typeface="+mn-ea"/>
            <a:cs typeface="+mn-cs"/>
          </a:endParaRPr>
        </a:p>
      </dgm:t>
    </dgm:pt>
    <dgm:pt modelId="{448F7D17-5AB1-4833-8D3E-297DC9A218FE}" type="parTrans" cxnId="{6DBADD20-C1EE-4D41-95EE-2C6818570BE5}">
      <dgm:prSet/>
      <dgm:spPr>
        <a:xfrm>
          <a:off x="2893818" y="2875277"/>
          <a:ext cx="1487681"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0AD43674-08E5-436E-AB1B-B783CAC27C7B}" type="sibTrans" cxnId="{6DBADD20-C1EE-4D41-95EE-2C6818570BE5}">
      <dgm:prSet/>
      <dgm:spPr/>
      <dgm:t>
        <a:bodyPr/>
        <a:lstStyle/>
        <a:p>
          <a:endParaRPr lang="en-US"/>
        </a:p>
      </dgm:t>
    </dgm:pt>
    <dgm:pt modelId="{24BC74D4-04F2-4ACA-9541-5982C93DB969}">
      <dgm:prSet/>
      <dgm:spPr>
        <a:xfrm>
          <a:off x="5459351" y="3121175"/>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Research &amp; Evaluation</a:t>
          </a:r>
          <a:endParaRPr lang="en-US" dirty="0">
            <a:solidFill>
              <a:sysClr val="windowText" lastClr="000000">
                <a:hueOff val="0"/>
                <a:satOff val="0"/>
                <a:lumOff val="0"/>
                <a:alphaOff val="0"/>
              </a:sysClr>
            </a:solidFill>
            <a:latin typeface="Calibri"/>
            <a:ea typeface="+mn-ea"/>
            <a:cs typeface="+mn-cs"/>
          </a:endParaRPr>
        </a:p>
      </dgm:t>
    </dgm:pt>
    <dgm:pt modelId="{5F5A61A7-B651-4642-99EB-046FDFAAA0F2}" type="parTrans" cxnId="{EBD0B141-5119-4120-8650-380D65187EBE}">
      <dgm:prSet/>
      <dgm:spPr>
        <a:xfrm>
          <a:off x="4381500" y="2875277"/>
          <a:ext cx="1487681"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2926F1D3-68FB-40F0-BBFB-B8D0F2923CFC}" type="sibTrans" cxnId="{EBD0B141-5119-4120-8650-380D65187EBE}">
      <dgm:prSet/>
      <dgm:spPr/>
      <dgm:t>
        <a:bodyPr/>
        <a:lstStyle/>
        <a:p>
          <a:endParaRPr lang="en-US"/>
        </a:p>
      </dgm:t>
    </dgm:pt>
    <dgm:pt modelId="{2001C678-2574-462D-8E96-81EE6CE3BE0C}">
      <dgm:prSet/>
      <dgm:spPr>
        <a:xfrm>
          <a:off x="4467564" y="3121175"/>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Chief Operating Officer</a:t>
          </a:r>
          <a:endParaRPr lang="en-US" dirty="0">
            <a:solidFill>
              <a:sysClr val="windowText" lastClr="000000">
                <a:hueOff val="0"/>
                <a:satOff val="0"/>
                <a:lumOff val="0"/>
                <a:alphaOff val="0"/>
              </a:sysClr>
            </a:solidFill>
            <a:latin typeface="Calibri"/>
            <a:ea typeface="+mn-ea"/>
            <a:cs typeface="+mn-cs"/>
          </a:endParaRPr>
        </a:p>
      </dgm:t>
    </dgm:pt>
    <dgm:pt modelId="{DA28EE68-580E-414E-8940-01DDD7E0AAA4}" type="parTrans" cxnId="{22B099B6-000E-4F7F-A630-DCEA1FB1AB1D}">
      <dgm:prSet/>
      <dgm:spPr>
        <a:xfrm>
          <a:off x="4381500" y="2875277"/>
          <a:ext cx="495893"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3E6C6F67-4C4A-4EF9-992D-C80F2198FE98}" type="sibTrans" cxnId="{22B099B6-000E-4F7F-A630-DCEA1FB1AB1D}">
      <dgm:prSet/>
      <dgm:spPr/>
      <dgm:t>
        <a:bodyPr/>
        <a:lstStyle/>
        <a:p>
          <a:endParaRPr lang="en-US"/>
        </a:p>
      </dgm:t>
    </dgm:pt>
    <dgm:pt modelId="{19346821-D350-4778-B940-F9D5277CE3C5}">
      <dgm:prSet/>
      <dgm:spPr>
        <a:xfrm>
          <a:off x="3475776" y="3121175"/>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Government Relations</a:t>
          </a:r>
        </a:p>
      </dgm:t>
    </dgm:pt>
    <dgm:pt modelId="{C6476AE3-E115-4692-91DE-3AD155530684}" type="parTrans" cxnId="{B4329755-F03C-46B6-9E95-EC70D98CF352}">
      <dgm:prSet/>
      <dgm:spPr>
        <a:xfrm>
          <a:off x="3885606" y="2875277"/>
          <a:ext cx="495893"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EEF49941-E9F6-4212-81E4-9A512459A18E}" type="sibTrans" cxnId="{B4329755-F03C-46B6-9E95-EC70D98CF352}">
      <dgm:prSet/>
      <dgm:spPr/>
      <dgm:t>
        <a:bodyPr/>
        <a:lstStyle/>
        <a:p>
          <a:endParaRPr lang="en-US"/>
        </a:p>
      </dgm:t>
    </dgm:pt>
    <dgm:pt modelId="{6A6A99D5-5BB7-440C-A531-6E8FCEB4F3B3}">
      <dgm:prSet/>
      <dgm:spPr>
        <a:xfrm>
          <a:off x="2979882" y="3703133"/>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Accountability &amp; Oversight</a:t>
          </a:r>
          <a:endParaRPr lang="en-US" dirty="0">
            <a:solidFill>
              <a:sysClr val="windowText" lastClr="000000">
                <a:hueOff val="0"/>
                <a:satOff val="0"/>
                <a:lumOff val="0"/>
                <a:alphaOff val="0"/>
              </a:sysClr>
            </a:solidFill>
            <a:latin typeface="Calibri"/>
            <a:ea typeface="+mn-ea"/>
            <a:cs typeface="+mn-cs"/>
          </a:endParaRPr>
        </a:p>
      </dgm:t>
    </dgm:pt>
    <dgm:pt modelId="{A6E8AD35-2B8C-4861-B4D5-B0295E7C50A2}" type="parTrans" cxnId="{620B6A84-45D7-4819-84B2-4ADA9826BB36}">
      <dgm:prSet/>
      <dgm:spPr>
        <a:xfrm>
          <a:off x="3389712" y="3457235"/>
          <a:ext cx="1487681"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CDD242D5-F4C5-4E9A-8EF8-CAA3EF5359EB}" type="sibTrans" cxnId="{620B6A84-45D7-4819-84B2-4ADA9826BB36}">
      <dgm:prSet/>
      <dgm:spPr/>
      <dgm:t>
        <a:bodyPr/>
        <a:lstStyle/>
        <a:p>
          <a:endParaRPr lang="en-US"/>
        </a:p>
      </dgm:t>
    </dgm:pt>
    <dgm:pt modelId="{CFED3F38-67BD-4F07-9461-38C7FA012CD4}">
      <dgm:prSet/>
      <dgm:spPr>
        <a:xfrm>
          <a:off x="3971670" y="3703133"/>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Chief Financial Officer</a:t>
          </a:r>
        </a:p>
      </dgm:t>
    </dgm:pt>
    <dgm:pt modelId="{8F07F221-8A55-47E4-A623-1A616D40263C}" type="parTrans" cxnId="{BBB19CBD-991B-4D5F-AD2F-368914E5912B}">
      <dgm:prSet/>
      <dgm:spPr>
        <a:xfrm>
          <a:off x="4381500" y="3457235"/>
          <a:ext cx="495893"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DECCFC6A-7B90-4A1C-81B7-27ED9C1EA151}" type="sibTrans" cxnId="{BBB19CBD-991B-4D5F-AD2F-368914E5912B}">
      <dgm:prSet/>
      <dgm:spPr/>
      <dgm:t>
        <a:bodyPr/>
        <a:lstStyle/>
        <a:p>
          <a:endParaRPr lang="en-US"/>
        </a:p>
      </dgm:t>
    </dgm:pt>
    <dgm:pt modelId="{B1AB8052-E31A-4DC8-A908-2A17B7937133}">
      <dgm:prSet/>
      <dgm:spPr>
        <a:xfrm>
          <a:off x="4963458" y="3703133"/>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Information Technology</a:t>
          </a:r>
        </a:p>
      </dgm:t>
    </dgm:pt>
    <dgm:pt modelId="{A6B1249D-5155-46B6-8AAB-ACF6B38127B9}" type="parTrans" cxnId="{AEEBC754-02E3-48C2-9E6C-F4F376A744BE}">
      <dgm:prSet/>
      <dgm:spPr>
        <a:xfrm>
          <a:off x="4877393" y="3457235"/>
          <a:ext cx="495893"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A6A78DF-8352-4771-99DD-DA863B45E006}" type="sibTrans" cxnId="{AEEBC754-02E3-48C2-9E6C-F4F376A744BE}">
      <dgm:prSet/>
      <dgm:spPr/>
      <dgm:t>
        <a:bodyPr/>
        <a:lstStyle/>
        <a:p>
          <a:endParaRPr lang="en-US"/>
        </a:p>
      </dgm:t>
    </dgm:pt>
    <dgm:pt modelId="{A8517183-0252-4BBF-BDDE-9737BF6D0643}">
      <dgm:prSet/>
      <dgm:spPr>
        <a:xfrm>
          <a:off x="5955245" y="3703133"/>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Human Capital</a:t>
          </a:r>
        </a:p>
      </dgm:t>
    </dgm:pt>
    <dgm:pt modelId="{BF5C6B17-8D1C-4F4D-BDE4-4CB1435B128A}" type="parTrans" cxnId="{AD8280D1-B286-4F9C-A36A-633CDA63A87E}">
      <dgm:prSet/>
      <dgm:spPr>
        <a:xfrm>
          <a:off x="4877393" y="3457235"/>
          <a:ext cx="1487681"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B071F995-6E91-47B8-8CEC-C7DF555573ED}" type="sibTrans" cxnId="{AD8280D1-B286-4F9C-A36A-633CDA63A87E}">
      <dgm:prSet/>
      <dgm:spPr/>
      <dgm:t>
        <a:bodyPr/>
        <a:lstStyle/>
        <a:p>
          <a:endParaRPr lang="en-US"/>
        </a:p>
      </dgm:t>
    </dgm:pt>
    <dgm:pt modelId="{29A35DF6-7573-49BE-ABF9-6D556CB1B34D}">
      <dgm:prSet/>
      <dgm:spPr>
        <a:xfrm>
          <a:off x="6488024" y="4285091"/>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Civil Rights &amp; Inclusiveness</a:t>
          </a:r>
        </a:p>
      </dgm:t>
    </dgm:pt>
    <dgm:pt modelId="{1134D950-E0FE-46AD-BA3E-FF52F63DD71C}" type="parTrans" cxnId="{974FCDD8-7A4D-4D16-BD4F-F87F8DCDAA7C}">
      <dgm:prSet/>
      <dgm:spPr>
        <a:xfrm>
          <a:off x="6365075" y="4039193"/>
          <a:ext cx="377043" cy="245897"/>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6F36A65-28D3-4A59-A0F0-E1ACA78B1AF4}" type="sibTrans" cxnId="{974FCDD8-7A4D-4D16-BD4F-F87F8DCDAA7C}">
      <dgm:prSet/>
      <dgm:spPr/>
      <dgm:t>
        <a:bodyPr/>
        <a:lstStyle/>
        <a:p>
          <a:endParaRPr lang="en-US"/>
        </a:p>
      </dgm:t>
    </dgm:pt>
    <dgm:pt modelId="{8E67BB39-697A-4A0B-953D-F62D5C41A7F2}">
      <dgm:prSet/>
      <dgm:spPr>
        <a:xfrm>
          <a:off x="4467564" y="4285091"/>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Office of Grants Management</a:t>
          </a:r>
          <a:endParaRPr lang="en-US" dirty="0">
            <a:solidFill>
              <a:sysClr val="windowText" lastClr="000000">
                <a:hueOff val="0"/>
                <a:satOff val="0"/>
                <a:lumOff val="0"/>
                <a:alphaOff val="0"/>
              </a:sysClr>
            </a:solidFill>
            <a:latin typeface="Calibri"/>
            <a:ea typeface="+mn-ea"/>
            <a:cs typeface="+mn-cs"/>
          </a:endParaRPr>
        </a:p>
      </dgm:t>
    </dgm:pt>
    <dgm:pt modelId="{AF4CF1BC-B07B-46FE-BF5A-6B2DC9859081}" type="parTrans" cxnId="{4D5931FD-57FB-4A43-8086-920EDCC5BBC1}">
      <dgm:prSet/>
      <dgm:spPr>
        <a:xfrm>
          <a:off x="4381500" y="4039193"/>
          <a:ext cx="495893"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AD12456F-26E7-409B-A283-BBD4B238B689}" type="sibTrans" cxnId="{4D5931FD-57FB-4A43-8086-920EDCC5BBC1}">
      <dgm:prSet/>
      <dgm:spPr/>
      <dgm:t>
        <a:bodyPr/>
        <a:lstStyle/>
        <a:p>
          <a:endParaRPr lang="en-US"/>
        </a:p>
      </dgm:t>
    </dgm:pt>
    <dgm:pt modelId="{648DE9F0-2B31-4BB7-9E15-97D4F1E26417}">
      <dgm:prSet/>
      <dgm:spPr>
        <a:xfrm>
          <a:off x="5000342" y="4867049"/>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Your Grants Officer</a:t>
          </a:r>
        </a:p>
      </dgm:t>
    </dgm:pt>
    <dgm:pt modelId="{00949E6C-CC9E-4F42-99FB-9C5409C56B9B}" type="parTrans" cxnId="{606067C3-BADC-4797-91B4-CAC06DB8FE9F}">
      <dgm:prSet/>
      <dgm:spPr>
        <a:xfrm>
          <a:off x="4877393" y="4621151"/>
          <a:ext cx="377043" cy="245897"/>
        </a:xfrm>
        <a:noFill/>
        <a:ln w="25400" cap="flat" cmpd="sng" algn="ctr">
          <a:solidFill>
            <a:srgbClr val="FF0000"/>
          </a:solidFill>
          <a:prstDash val="solid"/>
        </a:ln>
        <a:effectLst/>
      </dgm:spPr>
      <dgm:t>
        <a:bodyPr/>
        <a:lstStyle/>
        <a:p>
          <a:endParaRPr lang="en-US"/>
        </a:p>
      </dgm:t>
    </dgm:pt>
    <dgm:pt modelId="{6F46006B-36FB-43D8-AFB9-E3B908423B65}" type="sibTrans" cxnId="{606067C3-BADC-4797-91B4-CAC06DB8FE9F}">
      <dgm:prSet/>
      <dgm:spPr/>
      <dgm:t>
        <a:bodyPr/>
        <a:lstStyle/>
        <a:p>
          <a:endParaRPr lang="en-US"/>
        </a:p>
      </dgm:t>
    </dgm:pt>
    <dgm:pt modelId="{CD17F4F5-48A2-421D-99B9-75AC6FFDA40F}">
      <dgm:prSet/>
      <dgm:spPr>
        <a:xfrm>
          <a:off x="537298" y="3121175"/>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Your Program Officer</a:t>
          </a:r>
          <a:endParaRPr lang="en-US" dirty="0">
            <a:solidFill>
              <a:sysClr val="windowText" lastClr="000000">
                <a:hueOff val="0"/>
                <a:satOff val="0"/>
                <a:lumOff val="0"/>
                <a:alphaOff val="0"/>
              </a:sysClr>
            </a:solidFill>
            <a:latin typeface="Calibri"/>
            <a:ea typeface="+mn-ea"/>
            <a:cs typeface="+mn-cs"/>
          </a:endParaRPr>
        </a:p>
      </dgm:t>
    </dgm:pt>
    <dgm:pt modelId="{58B3E9C0-AFD9-4CA2-8B4D-21C270CB179E}" type="parTrans" cxnId="{FE3EC81A-3890-40DD-84A6-F6C7D1E8637B}">
      <dgm:prSet/>
      <dgm:spPr>
        <a:xfrm>
          <a:off x="414349" y="2875277"/>
          <a:ext cx="377043" cy="245897"/>
        </a:xfrm>
        <a:noFill/>
        <a:ln w="25400" cap="flat" cmpd="sng" algn="ctr">
          <a:solidFill>
            <a:srgbClr val="FF0000"/>
          </a:solidFill>
          <a:prstDash val="solid"/>
        </a:ln>
        <a:effectLst/>
      </dgm:spPr>
      <dgm:t>
        <a:bodyPr/>
        <a:lstStyle/>
        <a:p>
          <a:endParaRPr lang="en-US"/>
        </a:p>
      </dgm:t>
    </dgm:pt>
    <dgm:pt modelId="{BA95159D-407B-4BF1-9AFC-9734014EF336}" type="sibTrans" cxnId="{FE3EC81A-3890-40DD-84A6-F6C7D1E8637B}">
      <dgm:prSet/>
      <dgm:spPr/>
      <dgm:t>
        <a:bodyPr/>
        <a:lstStyle/>
        <a:p>
          <a:endParaRPr lang="en-US"/>
        </a:p>
      </dgm:t>
    </dgm:pt>
    <dgm:pt modelId="{8DB08D37-16F6-4E37-B9ED-506AEB2C9D4F}" type="asst">
      <dgm:prSet/>
      <dgm:spPr>
        <a:xfrm>
          <a:off x="3475776" y="1957259"/>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CEO</a:t>
          </a:r>
          <a:endParaRPr lang="en-US" dirty="0">
            <a:solidFill>
              <a:sysClr val="windowText" lastClr="000000">
                <a:hueOff val="0"/>
                <a:satOff val="0"/>
                <a:lumOff val="0"/>
                <a:alphaOff val="0"/>
              </a:sysClr>
            </a:solidFill>
            <a:latin typeface="Calibri"/>
            <a:ea typeface="+mn-ea"/>
            <a:cs typeface="+mn-cs"/>
          </a:endParaRPr>
        </a:p>
      </dgm:t>
    </dgm:pt>
    <dgm:pt modelId="{54EBEC31-C491-435E-A31E-EE6D4E0AA102}" type="parTrans" cxnId="{D4352DA8-B6C3-403B-8E7B-FF06A4B4E4D6}">
      <dgm:prSet/>
      <dgm:spPr>
        <a:xfrm>
          <a:off x="4041341" y="1711361"/>
          <a:ext cx="340158" cy="245897"/>
        </a:xfr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D4E14D53-4851-402F-B08F-81A60C497B3F}" type="sibTrans" cxnId="{D4352DA8-B6C3-403B-8E7B-FF06A4B4E4D6}">
      <dgm:prSet/>
      <dgm:spPr/>
      <dgm:t>
        <a:bodyPr/>
        <a:lstStyle/>
        <a:p>
          <a:endParaRPr lang="en-US"/>
        </a:p>
      </dgm:t>
    </dgm:pt>
    <dgm:pt modelId="{205C7F3A-4410-4273-A231-E59F505AF87E}">
      <dgm:prSet/>
      <dgm:spPr>
        <a:xfrm>
          <a:off x="3475776" y="4285091"/>
          <a:ext cx="819659" cy="262290"/>
        </a:xfrm>
        <a:noFill/>
        <a:ln w="25400" cap="flat" cmpd="sng" algn="ctr">
          <a:noFill/>
          <a:prstDash val="solid"/>
        </a:ln>
        <a:effectLst/>
        <a:sp3d/>
      </dgm:spPr>
      <dgm:t>
        <a:bodyPr/>
        <a:lstStyle/>
        <a:p>
          <a:r>
            <a:rPr lang="en-US" b="1" dirty="0" smtClean="0">
              <a:solidFill>
                <a:sysClr val="windowText" lastClr="000000">
                  <a:hueOff val="0"/>
                  <a:satOff val="0"/>
                  <a:lumOff val="0"/>
                  <a:alphaOff val="0"/>
                </a:sysClr>
              </a:solidFill>
              <a:latin typeface="Calibri"/>
              <a:ea typeface="+mn-ea"/>
              <a:cs typeface="+mn-cs"/>
            </a:rPr>
            <a:t>Office of Accounting &amp; Financial Management Services</a:t>
          </a:r>
          <a:endParaRPr lang="en-US" dirty="0">
            <a:solidFill>
              <a:sysClr val="windowText" lastClr="000000">
                <a:hueOff val="0"/>
                <a:satOff val="0"/>
                <a:lumOff val="0"/>
                <a:alphaOff val="0"/>
              </a:sysClr>
            </a:solidFill>
            <a:latin typeface="Calibri"/>
            <a:ea typeface="+mn-ea"/>
            <a:cs typeface="+mn-cs"/>
          </a:endParaRPr>
        </a:p>
      </dgm:t>
    </dgm:pt>
    <dgm:pt modelId="{CB6A0CC7-0498-4CAF-80A5-0D961AF75314}" type="parTrans" cxnId="{309EA2BE-C2F2-4D32-8CBA-B2ECB25ECAA5}">
      <dgm:prSet/>
      <dgm:spPr>
        <a:xfrm>
          <a:off x="3885606" y="4039193"/>
          <a:ext cx="495893"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0F624A6C-360E-46B6-A0A5-5AF1785A840F}" type="sibTrans" cxnId="{309EA2BE-C2F2-4D32-8CBA-B2ECB25ECAA5}">
      <dgm:prSet/>
      <dgm:spPr/>
      <dgm:t>
        <a:bodyPr/>
        <a:lstStyle/>
        <a:p>
          <a:endParaRPr lang="en-US"/>
        </a:p>
      </dgm:t>
    </dgm:pt>
    <dgm:pt modelId="{2120C40C-24F0-4DEE-A877-BDBD4023B718}">
      <dgm:prSet/>
      <dgm:spPr>
        <a:xfrm>
          <a:off x="3475776" y="4867049"/>
          <a:ext cx="819659" cy="262290"/>
        </a:xfrm>
        <a:noFill/>
        <a:ln w="25400" cap="flat" cmpd="sng" algn="ctr">
          <a:noFill/>
          <a:prstDash val="solid"/>
        </a:ln>
        <a:effectLst/>
        <a:sp3d/>
      </dgm:spPr>
      <dgm:t>
        <a:bodyPr/>
        <a:lstStyle/>
        <a:p>
          <a:r>
            <a:rPr lang="en-US" b="1" dirty="0" smtClean="0">
              <a:solidFill>
                <a:sysClr val="windowText" lastClr="000000">
                  <a:hueOff val="0"/>
                  <a:satOff val="0"/>
                  <a:lumOff val="0"/>
                  <a:alphaOff val="0"/>
                </a:sysClr>
              </a:solidFill>
              <a:latin typeface="Calibri"/>
              <a:ea typeface="+mn-ea"/>
              <a:cs typeface="+mn-cs"/>
            </a:rPr>
            <a:t>Office of the National Service Trust</a:t>
          </a:r>
          <a:endParaRPr lang="en-US" dirty="0">
            <a:solidFill>
              <a:sysClr val="windowText" lastClr="000000">
                <a:hueOff val="0"/>
                <a:satOff val="0"/>
                <a:lumOff val="0"/>
                <a:alphaOff val="0"/>
              </a:sysClr>
            </a:solidFill>
            <a:latin typeface="Calibri"/>
            <a:ea typeface="+mn-ea"/>
            <a:cs typeface="+mn-cs"/>
          </a:endParaRPr>
        </a:p>
      </dgm:t>
    </dgm:pt>
    <dgm:pt modelId="{E02CB5D1-D93E-4B85-B842-400ACE282152}" type="parTrans" cxnId="{678D1C2A-E718-49D5-BF56-F16F1E178014}">
      <dgm:prSet/>
      <dgm:spPr>
        <a:xfrm>
          <a:off x="3839886" y="4621151"/>
          <a:ext cx="91440" cy="172128"/>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984E4202-320A-4E46-813A-85D4FA580773}" type="sibTrans" cxnId="{678D1C2A-E718-49D5-BF56-F16F1E178014}">
      <dgm:prSet/>
      <dgm:spPr/>
      <dgm:t>
        <a:bodyPr/>
        <a:lstStyle/>
        <a:p>
          <a:endParaRPr lang="en-US"/>
        </a:p>
      </dgm:t>
    </dgm:pt>
    <dgm:pt modelId="{935E93E8-3AC1-4DF5-8DCE-F00E24C0876C}">
      <dgm:prSet/>
      <dgm:spPr>
        <a:xfrm>
          <a:off x="4008555" y="5449007"/>
          <a:ext cx="819659" cy="262290"/>
        </a:xfrm>
        <a:noFill/>
        <a:ln w="25400" cap="flat" cmpd="sng" algn="ctr">
          <a:noFill/>
          <a:prstDash val="solid"/>
        </a:ln>
        <a:effectLst/>
        <a:sp3d/>
      </dgm:spPr>
      <dgm:t>
        <a:bodyPr/>
        <a:lstStyle/>
        <a:p>
          <a:r>
            <a:rPr lang="en-US" dirty="0" smtClean="0">
              <a:solidFill>
                <a:sysClr val="windowText" lastClr="000000">
                  <a:hueOff val="0"/>
                  <a:satOff val="0"/>
                  <a:lumOff val="0"/>
                  <a:alphaOff val="0"/>
                </a:sysClr>
              </a:solidFill>
              <a:latin typeface="Calibri"/>
              <a:ea typeface="+mn-ea"/>
              <a:cs typeface="+mn-cs"/>
            </a:rPr>
            <a:t>Your Trust Officer</a:t>
          </a:r>
          <a:endParaRPr lang="en-US" dirty="0">
            <a:solidFill>
              <a:sysClr val="windowText" lastClr="000000">
                <a:hueOff val="0"/>
                <a:satOff val="0"/>
                <a:lumOff val="0"/>
                <a:alphaOff val="0"/>
              </a:sysClr>
            </a:solidFill>
            <a:latin typeface="Calibri"/>
            <a:ea typeface="+mn-ea"/>
            <a:cs typeface="+mn-cs"/>
          </a:endParaRPr>
        </a:p>
      </dgm:t>
    </dgm:pt>
    <dgm:pt modelId="{11722FD6-3936-4FAD-8B63-FE446537430F}" type="parTrans" cxnId="{58CC1359-08F4-47F1-9BA9-8459A5278AC2}">
      <dgm:prSet/>
      <dgm:spPr>
        <a:xfrm>
          <a:off x="3885606" y="5203110"/>
          <a:ext cx="377043" cy="245897"/>
        </a:xfrm>
        <a:noFill/>
        <a:ln w="25400" cap="flat" cmpd="sng" algn="ctr">
          <a:solidFill>
            <a:srgbClr val="FF0000"/>
          </a:solidFill>
          <a:prstDash val="solid"/>
        </a:ln>
        <a:effectLst/>
      </dgm:spPr>
      <dgm:t>
        <a:bodyPr/>
        <a:lstStyle/>
        <a:p>
          <a:endParaRPr lang="en-US"/>
        </a:p>
      </dgm:t>
    </dgm:pt>
    <dgm:pt modelId="{8D6B3337-8944-44FD-8F30-A2701C4322C1}" type="sibTrans" cxnId="{58CC1359-08F4-47F1-9BA9-8459A5278AC2}">
      <dgm:prSet/>
      <dgm:spPr/>
      <dgm:t>
        <a:bodyPr/>
        <a:lstStyle/>
        <a:p>
          <a:endParaRPr lang="en-US"/>
        </a:p>
      </dgm:t>
    </dgm:pt>
    <dgm:pt modelId="{884D2FE0-5A5D-4257-B247-D217B6CDF1A9}" type="pres">
      <dgm:prSet presAssocID="{7AF52EDC-D0A2-4E06-87BA-CD08242FB62F}" presName="Name0" presStyleCnt="0">
        <dgm:presLayoutVars>
          <dgm:orgChart val="1"/>
          <dgm:chPref val="1"/>
          <dgm:dir/>
          <dgm:animOne val="branch"/>
          <dgm:animLvl val="lvl"/>
          <dgm:resizeHandles/>
        </dgm:presLayoutVars>
      </dgm:prSet>
      <dgm:spPr/>
      <dgm:t>
        <a:bodyPr/>
        <a:lstStyle/>
        <a:p>
          <a:endParaRPr lang="en-US"/>
        </a:p>
      </dgm:t>
    </dgm:pt>
    <dgm:pt modelId="{6233E953-E0B0-4F7F-942A-62A204C4DA38}" type="pres">
      <dgm:prSet presAssocID="{11974813-86FA-48C6-A604-796BF5D0A833}" presName="hierRoot1" presStyleCnt="0">
        <dgm:presLayoutVars>
          <dgm:hierBranch val="init"/>
        </dgm:presLayoutVars>
      </dgm:prSet>
      <dgm:spPr/>
    </dgm:pt>
    <dgm:pt modelId="{7EC92DC6-2A37-45BF-A927-B18ED0146878}" type="pres">
      <dgm:prSet presAssocID="{11974813-86FA-48C6-A604-796BF5D0A833}" presName="rootComposite1" presStyleCnt="0"/>
      <dgm:spPr/>
    </dgm:pt>
    <dgm:pt modelId="{0DD1ED9E-5522-4AF8-9D04-84E9663AAA1D}" type="pres">
      <dgm:prSet presAssocID="{11974813-86FA-48C6-A604-796BF5D0A833}" presName="rootText1" presStyleLbl="alignAcc1" presStyleIdx="0" presStyleCnt="0">
        <dgm:presLayoutVars>
          <dgm:chPref val="3"/>
        </dgm:presLayoutVars>
      </dgm:prSet>
      <dgm:spPr>
        <a:prstGeom prst="rect">
          <a:avLst/>
        </a:prstGeom>
      </dgm:spPr>
      <dgm:t>
        <a:bodyPr/>
        <a:lstStyle/>
        <a:p>
          <a:endParaRPr lang="en-US"/>
        </a:p>
      </dgm:t>
    </dgm:pt>
    <dgm:pt modelId="{74E2E5FF-5CA7-46EE-91CB-45AAE8D138FB}" type="pres">
      <dgm:prSet presAssocID="{11974813-86FA-48C6-A604-796BF5D0A833}" presName="topArc1" presStyleLbl="parChTrans1D1" presStyleIdx="0" presStyleCnt="54"/>
      <dgm:spPr>
        <a:xfrm>
          <a:off x="4176585" y="1301531"/>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B5A5C6D8-7F29-48D9-888F-5358CBA7529E}" type="pres">
      <dgm:prSet presAssocID="{11974813-86FA-48C6-A604-796BF5D0A833}" presName="bottomArc1" presStyleLbl="parChTrans1D1" presStyleIdx="1" presStyleCnt="54"/>
      <dgm:spPr>
        <a:xfrm>
          <a:off x="4176585" y="1301531"/>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BCB0F411-A480-4592-83BB-DB8129FAAA2A}" type="pres">
      <dgm:prSet presAssocID="{11974813-86FA-48C6-A604-796BF5D0A833}" presName="topConnNode1" presStyleLbl="node1" presStyleIdx="0" presStyleCnt="0"/>
      <dgm:spPr/>
      <dgm:t>
        <a:bodyPr/>
        <a:lstStyle/>
        <a:p>
          <a:endParaRPr lang="en-US"/>
        </a:p>
      </dgm:t>
    </dgm:pt>
    <dgm:pt modelId="{2C73DD30-286B-4523-8C15-FEAFF6E003E2}" type="pres">
      <dgm:prSet presAssocID="{11974813-86FA-48C6-A604-796BF5D0A833}" presName="hierChild2" presStyleCnt="0"/>
      <dgm:spPr/>
    </dgm:pt>
    <dgm:pt modelId="{6286ADB3-7C3F-4AC9-ABAA-7E512E3C6E8E}" type="pres">
      <dgm:prSet presAssocID="{EEE06DC7-470F-43CD-ADE5-0631FF984F0B}" presName="Name28" presStyleLbl="parChTrans1D2" presStyleIdx="0" presStyleCnt="11"/>
      <dgm:spPr>
        <a:custGeom>
          <a:avLst/>
          <a:gdLst/>
          <a:ahLst/>
          <a:cxnLst/>
          <a:rect l="0" t="0" r="0" b="0"/>
          <a:pathLst>
            <a:path>
              <a:moveTo>
                <a:pt x="3967150" y="0"/>
              </a:moveTo>
              <a:lnTo>
                <a:pt x="3967150" y="668022"/>
              </a:lnTo>
              <a:lnTo>
                <a:pt x="0" y="668022"/>
              </a:lnTo>
              <a:lnTo>
                <a:pt x="0" y="754086"/>
              </a:lnTo>
            </a:path>
          </a:pathLst>
        </a:custGeom>
      </dgm:spPr>
      <dgm:t>
        <a:bodyPr/>
        <a:lstStyle/>
        <a:p>
          <a:endParaRPr lang="en-US"/>
        </a:p>
      </dgm:t>
    </dgm:pt>
    <dgm:pt modelId="{8C614C55-38DD-4AE8-B9A0-45FFD08E290D}" type="pres">
      <dgm:prSet presAssocID="{0E363A52-0E28-41AB-8290-D06D8F852E62}" presName="hierRoot2" presStyleCnt="0">
        <dgm:presLayoutVars>
          <dgm:hierBranch val="init"/>
        </dgm:presLayoutVars>
      </dgm:prSet>
      <dgm:spPr/>
    </dgm:pt>
    <dgm:pt modelId="{BFDAD18C-B843-4197-AAC6-8DB0965C34E8}" type="pres">
      <dgm:prSet presAssocID="{0E363A52-0E28-41AB-8290-D06D8F852E62}" presName="rootComposite2" presStyleCnt="0"/>
      <dgm:spPr/>
    </dgm:pt>
    <dgm:pt modelId="{9C9F3A1B-84A9-42A6-8044-E0A1A4BB2A34}" type="pres">
      <dgm:prSet presAssocID="{0E363A52-0E28-41AB-8290-D06D8F852E62}" presName="rootText2" presStyleLbl="alignAcc1" presStyleIdx="0" presStyleCnt="0">
        <dgm:presLayoutVars>
          <dgm:chPref val="3"/>
        </dgm:presLayoutVars>
      </dgm:prSet>
      <dgm:spPr>
        <a:prstGeom prst="rect">
          <a:avLst/>
        </a:prstGeom>
      </dgm:spPr>
      <dgm:t>
        <a:bodyPr/>
        <a:lstStyle/>
        <a:p>
          <a:endParaRPr lang="en-US"/>
        </a:p>
      </dgm:t>
    </dgm:pt>
    <dgm:pt modelId="{8195B771-D2A0-43FE-90C4-4125C48B6438}" type="pres">
      <dgm:prSet presAssocID="{0E363A52-0E28-41AB-8290-D06D8F852E62}" presName="topArc2" presStyleLbl="parChTrans1D1" presStyleIdx="2" presStyleCnt="54"/>
      <dgm:spPr>
        <a:xfrm>
          <a:off x="209434"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771C58A7-1AAE-4606-8030-243FA7F2B6F5}" type="pres">
      <dgm:prSet presAssocID="{0E363A52-0E28-41AB-8290-D06D8F852E62}" presName="bottomArc2" presStyleLbl="parChTrans1D1" presStyleIdx="3" presStyleCnt="54"/>
      <dgm:spPr>
        <a:xfrm>
          <a:off x="209434"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F6E68CC1-107D-4785-A06E-615CDA46EE4A}" type="pres">
      <dgm:prSet presAssocID="{0E363A52-0E28-41AB-8290-D06D8F852E62}" presName="topConnNode2" presStyleLbl="node2" presStyleIdx="0" presStyleCnt="0"/>
      <dgm:spPr/>
      <dgm:t>
        <a:bodyPr/>
        <a:lstStyle/>
        <a:p>
          <a:endParaRPr lang="en-US"/>
        </a:p>
      </dgm:t>
    </dgm:pt>
    <dgm:pt modelId="{8DE9E8CC-6C21-4A01-AF9F-DD0F1190D25E}" type="pres">
      <dgm:prSet presAssocID="{0E363A52-0E28-41AB-8290-D06D8F852E62}" presName="hierChild4" presStyleCnt="0"/>
      <dgm:spPr/>
    </dgm:pt>
    <dgm:pt modelId="{01569199-7C99-477E-9552-E69FDC70D6C6}" type="pres">
      <dgm:prSet presAssocID="{58B3E9C0-AFD9-4CA2-8B4D-21C270CB179E}" presName="Name28" presStyleLbl="parChTrans1D3" presStyleIdx="0" presStyleCnt="5"/>
      <dgm:spPr>
        <a:custGeom>
          <a:avLst/>
          <a:gdLst/>
          <a:ahLst/>
          <a:cxnLst/>
          <a:rect l="0" t="0" r="0" b="0"/>
          <a:pathLst>
            <a:path>
              <a:moveTo>
                <a:pt x="0" y="0"/>
              </a:moveTo>
              <a:lnTo>
                <a:pt x="0" y="245897"/>
              </a:lnTo>
              <a:lnTo>
                <a:pt x="377043" y="245897"/>
              </a:lnTo>
            </a:path>
          </a:pathLst>
        </a:custGeom>
      </dgm:spPr>
      <dgm:t>
        <a:bodyPr/>
        <a:lstStyle/>
        <a:p>
          <a:endParaRPr lang="en-US"/>
        </a:p>
      </dgm:t>
    </dgm:pt>
    <dgm:pt modelId="{FE356C11-2458-485F-AB00-A75D7ACFE2B5}" type="pres">
      <dgm:prSet presAssocID="{CD17F4F5-48A2-421D-99B9-75AC6FFDA40F}" presName="hierRoot2" presStyleCnt="0">
        <dgm:presLayoutVars>
          <dgm:hierBranch val="init"/>
        </dgm:presLayoutVars>
      </dgm:prSet>
      <dgm:spPr/>
    </dgm:pt>
    <dgm:pt modelId="{3B4B3DF8-FA4B-4CC9-BD6A-C81878DA1729}" type="pres">
      <dgm:prSet presAssocID="{CD17F4F5-48A2-421D-99B9-75AC6FFDA40F}" presName="rootComposite2" presStyleCnt="0"/>
      <dgm:spPr/>
    </dgm:pt>
    <dgm:pt modelId="{DB03BDA1-2AFA-4554-B6B2-308EAF6DE8D3}" type="pres">
      <dgm:prSet presAssocID="{CD17F4F5-48A2-421D-99B9-75AC6FFDA40F}" presName="rootText2" presStyleLbl="alignAcc1" presStyleIdx="0" presStyleCnt="0">
        <dgm:presLayoutVars>
          <dgm:chPref val="3"/>
        </dgm:presLayoutVars>
      </dgm:prSet>
      <dgm:spPr>
        <a:prstGeom prst="rect">
          <a:avLst/>
        </a:prstGeom>
      </dgm:spPr>
      <dgm:t>
        <a:bodyPr/>
        <a:lstStyle/>
        <a:p>
          <a:endParaRPr lang="en-US"/>
        </a:p>
      </dgm:t>
    </dgm:pt>
    <dgm:pt modelId="{9848723D-30F3-4AF5-AE63-5C6966AAAA4B}" type="pres">
      <dgm:prSet presAssocID="{CD17F4F5-48A2-421D-99B9-75AC6FFDA40F}" presName="topArc2" presStyleLbl="parChTrans1D1" presStyleIdx="4" presStyleCnt="54"/>
      <dgm:spPr>
        <a:xfrm>
          <a:off x="742212" y="3047406"/>
          <a:ext cx="409829" cy="409829"/>
        </a:xfrm>
        <a:prstGeom prst="arc">
          <a:avLst>
            <a:gd name="adj1" fmla="val 13200000"/>
            <a:gd name="adj2" fmla="val 19200000"/>
          </a:avLst>
        </a:prstGeom>
        <a:noFill/>
        <a:ln w="25400" cap="flat" cmpd="sng" algn="ctr">
          <a:solidFill>
            <a:srgbClr val="FF0000"/>
          </a:solidFill>
          <a:prstDash val="solid"/>
        </a:ln>
        <a:effectLst/>
      </dgm:spPr>
      <dgm:t>
        <a:bodyPr/>
        <a:lstStyle/>
        <a:p>
          <a:endParaRPr lang="en-US"/>
        </a:p>
      </dgm:t>
    </dgm:pt>
    <dgm:pt modelId="{ED4B7B6B-AAAF-4CEF-926B-B6BA40695A15}" type="pres">
      <dgm:prSet presAssocID="{CD17F4F5-48A2-421D-99B9-75AC6FFDA40F}" presName="bottomArc2" presStyleLbl="parChTrans1D1" presStyleIdx="5" presStyleCnt="54"/>
      <dgm:spPr>
        <a:xfrm>
          <a:off x="742212" y="3047406"/>
          <a:ext cx="409829" cy="409829"/>
        </a:xfrm>
        <a:prstGeom prst="arc">
          <a:avLst>
            <a:gd name="adj1" fmla="val 2400000"/>
            <a:gd name="adj2" fmla="val 8400000"/>
          </a:avLst>
        </a:prstGeom>
        <a:noFill/>
        <a:ln w="25400" cap="flat" cmpd="sng" algn="ctr">
          <a:solidFill>
            <a:srgbClr val="FF0000"/>
          </a:solidFill>
          <a:prstDash val="solid"/>
        </a:ln>
        <a:effectLst/>
      </dgm:spPr>
      <dgm:t>
        <a:bodyPr/>
        <a:lstStyle/>
        <a:p>
          <a:endParaRPr lang="en-US"/>
        </a:p>
      </dgm:t>
    </dgm:pt>
    <dgm:pt modelId="{8CB061D9-5836-4CC3-B24E-8D855F3412A9}" type="pres">
      <dgm:prSet presAssocID="{CD17F4F5-48A2-421D-99B9-75AC6FFDA40F}" presName="topConnNode2" presStyleLbl="node3" presStyleIdx="0" presStyleCnt="0"/>
      <dgm:spPr/>
      <dgm:t>
        <a:bodyPr/>
        <a:lstStyle/>
        <a:p>
          <a:endParaRPr lang="en-US"/>
        </a:p>
      </dgm:t>
    </dgm:pt>
    <dgm:pt modelId="{6E1BAF01-B1BC-4ECC-AAF1-04EE5B2F7EF3}" type="pres">
      <dgm:prSet presAssocID="{CD17F4F5-48A2-421D-99B9-75AC6FFDA40F}" presName="hierChild4" presStyleCnt="0"/>
      <dgm:spPr/>
    </dgm:pt>
    <dgm:pt modelId="{D1B54B14-5DF9-4455-B93F-E74E8D49ABC8}" type="pres">
      <dgm:prSet presAssocID="{CD17F4F5-48A2-421D-99B9-75AC6FFDA40F}" presName="hierChild5" presStyleCnt="0"/>
      <dgm:spPr/>
    </dgm:pt>
    <dgm:pt modelId="{E020FD53-7269-4F38-BF8F-18AC9AF96894}" type="pres">
      <dgm:prSet presAssocID="{0E363A52-0E28-41AB-8290-D06D8F852E62}" presName="hierChild5" presStyleCnt="0"/>
      <dgm:spPr/>
    </dgm:pt>
    <dgm:pt modelId="{9A19E5C3-4631-4132-8CAC-8347ABBCC8B9}" type="pres">
      <dgm:prSet presAssocID="{6D131D1F-D1ED-4A8E-BB04-1411A222EFD1}" presName="Name28" presStyleLbl="parChTrans1D2" presStyleIdx="1" presStyleCnt="11"/>
      <dgm:spPr>
        <a:custGeom>
          <a:avLst/>
          <a:gdLst/>
          <a:ahLst/>
          <a:cxnLst/>
          <a:rect l="0" t="0" r="0" b="0"/>
          <a:pathLst>
            <a:path>
              <a:moveTo>
                <a:pt x="2975363" y="0"/>
              </a:moveTo>
              <a:lnTo>
                <a:pt x="2975363" y="668022"/>
              </a:lnTo>
              <a:lnTo>
                <a:pt x="0" y="668022"/>
              </a:lnTo>
              <a:lnTo>
                <a:pt x="0" y="754086"/>
              </a:lnTo>
            </a:path>
          </a:pathLst>
        </a:custGeom>
      </dgm:spPr>
      <dgm:t>
        <a:bodyPr/>
        <a:lstStyle/>
        <a:p>
          <a:endParaRPr lang="en-US"/>
        </a:p>
      </dgm:t>
    </dgm:pt>
    <dgm:pt modelId="{61E530EB-BECF-4C53-8BFE-2FDF9EB2FB33}" type="pres">
      <dgm:prSet presAssocID="{E96C526E-ADB5-498B-92F0-59CA0A1224C7}" presName="hierRoot2" presStyleCnt="0">
        <dgm:presLayoutVars>
          <dgm:hierBranch val="init"/>
        </dgm:presLayoutVars>
      </dgm:prSet>
      <dgm:spPr/>
    </dgm:pt>
    <dgm:pt modelId="{BD8CF0AC-1542-4ACD-914E-4466F3A5A036}" type="pres">
      <dgm:prSet presAssocID="{E96C526E-ADB5-498B-92F0-59CA0A1224C7}" presName="rootComposite2" presStyleCnt="0"/>
      <dgm:spPr/>
    </dgm:pt>
    <dgm:pt modelId="{33CDD35C-A960-4B60-B50F-9EED7A21A9E2}" type="pres">
      <dgm:prSet presAssocID="{E96C526E-ADB5-498B-92F0-59CA0A1224C7}" presName="rootText2" presStyleLbl="alignAcc1" presStyleIdx="0" presStyleCnt="0">
        <dgm:presLayoutVars>
          <dgm:chPref val="3"/>
        </dgm:presLayoutVars>
      </dgm:prSet>
      <dgm:spPr>
        <a:prstGeom prst="rect">
          <a:avLst/>
        </a:prstGeom>
      </dgm:spPr>
      <dgm:t>
        <a:bodyPr/>
        <a:lstStyle/>
        <a:p>
          <a:endParaRPr lang="en-US"/>
        </a:p>
      </dgm:t>
    </dgm:pt>
    <dgm:pt modelId="{F164C005-D46A-4765-966D-3798D1073C5B}" type="pres">
      <dgm:prSet presAssocID="{E96C526E-ADB5-498B-92F0-59CA0A1224C7}" presName="topArc2" presStyleLbl="parChTrans1D1" presStyleIdx="6" presStyleCnt="54"/>
      <dgm:spPr>
        <a:xfrm>
          <a:off x="1201222"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7938CD97-15CE-40BC-AF8A-2347C3D44166}" type="pres">
      <dgm:prSet presAssocID="{E96C526E-ADB5-498B-92F0-59CA0A1224C7}" presName="bottomArc2" presStyleLbl="parChTrans1D1" presStyleIdx="7" presStyleCnt="54"/>
      <dgm:spPr>
        <a:xfrm>
          <a:off x="1201222"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0D7D686D-5CBA-4ADD-B4D6-7EEC451ABDF8}" type="pres">
      <dgm:prSet presAssocID="{E96C526E-ADB5-498B-92F0-59CA0A1224C7}" presName="topConnNode2" presStyleLbl="node2" presStyleIdx="0" presStyleCnt="0"/>
      <dgm:spPr/>
      <dgm:t>
        <a:bodyPr/>
        <a:lstStyle/>
        <a:p>
          <a:endParaRPr lang="en-US"/>
        </a:p>
      </dgm:t>
    </dgm:pt>
    <dgm:pt modelId="{AF2A6285-06DC-412D-A109-6466E9AE7F11}" type="pres">
      <dgm:prSet presAssocID="{E96C526E-ADB5-498B-92F0-59CA0A1224C7}" presName="hierChild4" presStyleCnt="0"/>
      <dgm:spPr/>
    </dgm:pt>
    <dgm:pt modelId="{695B0138-ED80-4514-A02F-5CEAD583913A}" type="pres">
      <dgm:prSet presAssocID="{E96C526E-ADB5-498B-92F0-59CA0A1224C7}" presName="hierChild5" presStyleCnt="0"/>
      <dgm:spPr/>
    </dgm:pt>
    <dgm:pt modelId="{7E61C59A-0FD4-40D4-BC50-67FE2B276DEE}" type="pres">
      <dgm:prSet presAssocID="{C44A2A09-405B-440E-83A4-23ADCDA1E7EB}" presName="Name28" presStyleLbl="parChTrans1D2" presStyleIdx="2" presStyleCnt="11"/>
      <dgm:spPr>
        <a:custGeom>
          <a:avLst/>
          <a:gdLst/>
          <a:ahLst/>
          <a:cxnLst/>
          <a:rect l="0" t="0" r="0" b="0"/>
          <a:pathLst>
            <a:path>
              <a:moveTo>
                <a:pt x="1983575" y="0"/>
              </a:moveTo>
              <a:lnTo>
                <a:pt x="1983575" y="668022"/>
              </a:lnTo>
              <a:lnTo>
                <a:pt x="0" y="668022"/>
              </a:lnTo>
              <a:lnTo>
                <a:pt x="0" y="754086"/>
              </a:lnTo>
            </a:path>
          </a:pathLst>
        </a:custGeom>
      </dgm:spPr>
      <dgm:t>
        <a:bodyPr/>
        <a:lstStyle/>
        <a:p>
          <a:endParaRPr lang="en-US"/>
        </a:p>
      </dgm:t>
    </dgm:pt>
    <dgm:pt modelId="{FB4C1333-C55D-4F52-B3B2-6197E0D00FC5}" type="pres">
      <dgm:prSet presAssocID="{8DF3D5C7-E627-40EC-AE75-5644A9CC3C4B}" presName="hierRoot2" presStyleCnt="0">
        <dgm:presLayoutVars>
          <dgm:hierBranch val="init"/>
        </dgm:presLayoutVars>
      </dgm:prSet>
      <dgm:spPr/>
    </dgm:pt>
    <dgm:pt modelId="{AC1AA93F-CA14-4CB8-829D-67591D1C8CFE}" type="pres">
      <dgm:prSet presAssocID="{8DF3D5C7-E627-40EC-AE75-5644A9CC3C4B}" presName="rootComposite2" presStyleCnt="0"/>
      <dgm:spPr/>
    </dgm:pt>
    <dgm:pt modelId="{42342E32-EBBA-412F-83D7-BA6CA1B595BE}" type="pres">
      <dgm:prSet presAssocID="{8DF3D5C7-E627-40EC-AE75-5644A9CC3C4B}" presName="rootText2" presStyleLbl="alignAcc1" presStyleIdx="0" presStyleCnt="0">
        <dgm:presLayoutVars>
          <dgm:chPref val="3"/>
        </dgm:presLayoutVars>
      </dgm:prSet>
      <dgm:spPr>
        <a:prstGeom prst="rect">
          <a:avLst/>
        </a:prstGeom>
      </dgm:spPr>
      <dgm:t>
        <a:bodyPr/>
        <a:lstStyle/>
        <a:p>
          <a:endParaRPr lang="en-US"/>
        </a:p>
      </dgm:t>
    </dgm:pt>
    <dgm:pt modelId="{9A46F3F7-DE18-4280-927E-239DDA6BA9EE}" type="pres">
      <dgm:prSet presAssocID="{8DF3D5C7-E627-40EC-AE75-5644A9CC3C4B}" presName="topArc2" presStyleLbl="parChTrans1D1" presStyleIdx="8" presStyleCnt="54"/>
      <dgm:spPr>
        <a:xfrm>
          <a:off x="2193009"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6BB081DB-7BA4-4402-9C7D-C0FFA2702ACA}" type="pres">
      <dgm:prSet presAssocID="{8DF3D5C7-E627-40EC-AE75-5644A9CC3C4B}" presName="bottomArc2" presStyleLbl="parChTrans1D1" presStyleIdx="9" presStyleCnt="54"/>
      <dgm:spPr>
        <a:xfrm>
          <a:off x="2193009"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CBEE3D8B-ED65-43D8-A5DA-203A0A888E15}" type="pres">
      <dgm:prSet presAssocID="{8DF3D5C7-E627-40EC-AE75-5644A9CC3C4B}" presName="topConnNode2" presStyleLbl="node2" presStyleIdx="0" presStyleCnt="0"/>
      <dgm:spPr/>
      <dgm:t>
        <a:bodyPr/>
        <a:lstStyle/>
        <a:p>
          <a:endParaRPr lang="en-US"/>
        </a:p>
      </dgm:t>
    </dgm:pt>
    <dgm:pt modelId="{910B9F52-D57A-45D6-B779-39F6AC21D8C0}" type="pres">
      <dgm:prSet presAssocID="{8DF3D5C7-E627-40EC-AE75-5644A9CC3C4B}" presName="hierChild4" presStyleCnt="0"/>
      <dgm:spPr/>
    </dgm:pt>
    <dgm:pt modelId="{9AB3EDF3-97B7-43C2-B37C-CABA276B536B}" type="pres">
      <dgm:prSet presAssocID="{8DF3D5C7-E627-40EC-AE75-5644A9CC3C4B}" presName="hierChild5" presStyleCnt="0"/>
      <dgm:spPr/>
    </dgm:pt>
    <dgm:pt modelId="{9C9BA30E-7AC7-4E1D-87A2-3D185C1719C4}" type="pres">
      <dgm:prSet presAssocID="{A27D906B-A88E-4D92-B027-A7BE6A20D99F}" presName="Name28" presStyleLbl="parChTrans1D2" presStyleIdx="3" presStyleCnt="11"/>
      <dgm:spPr>
        <a:custGeom>
          <a:avLst/>
          <a:gdLst/>
          <a:ahLst/>
          <a:cxnLst/>
          <a:rect l="0" t="0" r="0" b="0"/>
          <a:pathLst>
            <a:path>
              <a:moveTo>
                <a:pt x="991787" y="0"/>
              </a:moveTo>
              <a:lnTo>
                <a:pt x="991787" y="668022"/>
              </a:lnTo>
              <a:lnTo>
                <a:pt x="0" y="668022"/>
              </a:lnTo>
              <a:lnTo>
                <a:pt x="0" y="754086"/>
              </a:lnTo>
            </a:path>
          </a:pathLst>
        </a:custGeom>
      </dgm:spPr>
      <dgm:t>
        <a:bodyPr/>
        <a:lstStyle/>
        <a:p>
          <a:endParaRPr lang="en-US"/>
        </a:p>
      </dgm:t>
    </dgm:pt>
    <dgm:pt modelId="{EEB786AB-BE76-4B5D-B536-51B0663C2BDF}" type="pres">
      <dgm:prSet presAssocID="{946B7C9C-5E76-4D03-B7CA-60FB0DE1FE11}" presName="hierRoot2" presStyleCnt="0">
        <dgm:presLayoutVars>
          <dgm:hierBranch val="init"/>
        </dgm:presLayoutVars>
      </dgm:prSet>
      <dgm:spPr/>
    </dgm:pt>
    <dgm:pt modelId="{95348FC2-BF9E-4FA9-AE31-CCC281EB377F}" type="pres">
      <dgm:prSet presAssocID="{946B7C9C-5E76-4D03-B7CA-60FB0DE1FE11}" presName="rootComposite2" presStyleCnt="0"/>
      <dgm:spPr/>
    </dgm:pt>
    <dgm:pt modelId="{BCE228DC-2C72-4386-A54C-978535E5B196}" type="pres">
      <dgm:prSet presAssocID="{946B7C9C-5E76-4D03-B7CA-60FB0DE1FE11}" presName="rootText2" presStyleLbl="alignAcc1" presStyleIdx="0" presStyleCnt="0">
        <dgm:presLayoutVars>
          <dgm:chPref val="3"/>
        </dgm:presLayoutVars>
      </dgm:prSet>
      <dgm:spPr>
        <a:prstGeom prst="rect">
          <a:avLst/>
        </a:prstGeom>
      </dgm:spPr>
      <dgm:t>
        <a:bodyPr/>
        <a:lstStyle/>
        <a:p>
          <a:endParaRPr lang="en-US"/>
        </a:p>
      </dgm:t>
    </dgm:pt>
    <dgm:pt modelId="{039B59A4-EE6A-44B2-91FF-FB40ABF36B92}" type="pres">
      <dgm:prSet presAssocID="{946B7C9C-5E76-4D03-B7CA-60FB0DE1FE11}" presName="topArc2" presStyleLbl="parChTrans1D1" presStyleIdx="10" presStyleCnt="54"/>
      <dgm:spPr>
        <a:xfrm>
          <a:off x="3184797"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F30ACD22-656E-4EE5-8821-B0B281FB89B3}" type="pres">
      <dgm:prSet presAssocID="{946B7C9C-5E76-4D03-B7CA-60FB0DE1FE11}" presName="bottomArc2" presStyleLbl="parChTrans1D1" presStyleIdx="11" presStyleCnt="54"/>
      <dgm:spPr>
        <a:xfrm>
          <a:off x="3184797"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8D66C123-C443-450C-9AAA-E752DD68991D}" type="pres">
      <dgm:prSet presAssocID="{946B7C9C-5E76-4D03-B7CA-60FB0DE1FE11}" presName="topConnNode2" presStyleLbl="node2" presStyleIdx="0" presStyleCnt="0"/>
      <dgm:spPr/>
      <dgm:t>
        <a:bodyPr/>
        <a:lstStyle/>
        <a:p>
          <a:endParaRPr lang="en-US"/>
        </a:p>
      </dgm:t>
    </dgm:pt>
    <dgm:pt modelId="{90724987-69E2-4839-AE49-D22A41EF4978}" type="pres">
      <dgm:prSet presAssocID="{946B7C9C-5E76-4D03-B7CA-60FB0DE1FE11}" presName="hierChild4" presStyleCnt="0"/>
      <dgm:spPr/>
    </dgm:pt>
    <dgm:pt modelId="{1AA502FE-D685-4231-87F9-E623543C0475}" type="pres">
      <dgm:prSet presAssocID="{946B7C9C-5E76-4D03-B7CA-60FB0DE1FE11}" presName="hierChild5" presStyleCnt="0"/>
      <dgm:spPr/>
    </dgm:pt>
    <dgm:pt modelId="{CB2FF6E1-B813-47AB-994F-E67FB4A23674}" type="pres">
      <dgm:prSet presAssocID="{68AB6C5D-B6B1-405D-AC7D-6E46FCF67075}" presName="Name28" presStyleLbl="parChTrans1D2" presStyleIdx="4" presStyleCnt="11"/>
      <dgm:spPr>
        <a:custGeom>
          <a:avLst/>
          <a:gdLst/>
          <a:ahLst/>
          <a:cxnLst/>
          <a:rect l="0" t="0" r="0" b="0"/>
          <a:pathLst>
            <a:path>
              <a:moveTo>
                <a:pt x="45720" y="0"/>
              </a:moveTo>
              <a:lnTo>
                <a:pt x="45720" y="754086"/>
              </a:lnTo>
            </a:path>
          </a:pathLst>
        </a:custGeom>
      </dgm:spPr>
      <dgm:t>
        <a:bodyPr/>
        <a:lstStyle/>
        <a:p>
          <a:endParaRPr lang="en-US"/>
        </a:p>
      </dgm:t>
    </dgm:pt>
    <dgm:pt modelId="{F9B34423-8C8B-4AE1-9E94-6906CE7ECD83}" type="pres">
      <dgm:prSet presAssocID="{EEAC1C07-55EE-4DAF-9DCC-6F4703DDE02B}" presName="hierRoot2" presStyleCnt="0">
        <dgm:presLayoutVars>
          <dgm:hierBranch val="init"/>
        </dgm:presLayoutVars>
      </dgm:prSet>
      <dgm:spPr/>
    </dgm:pt>
    <dgm:pt modelId="{379531FE-8CE5-4338-9D67-7C8283E0522C}" type="pres">
      <dgm:prSet presAssocID="{EEAC1C07-55EE-4DAF-9DCC-6F4703DDE02B}" presName="rootComposite2" presStyleCnt="0"/>
      <dgm:spPr/>
    </dgm:pt>
    <dgm:pt modelId="{6460A472-5508-48A8-9292-B530BE60BE69}" type="pres">
      <dgm:prSet presAssocID="{EEAC1C07-55EE-4DAF-9DCC-6F4703DDE02B}" presName="rootText2" presStyleLbl="alignAcc1" presStyleIdx="0" presStyleCnt="0">
        <dgm:presLayoutVars>
          <dgm:chPref val="3"/>
        </dgm:presLayoutVars>
      </dgm:prSet>
      <dgm:spPr>
        <a:prstGeom prst="rect">
          <a:avLst/>
        </a:prstGeom>
      </dgm:spPr>
      <dgm:t>
        <a:bodyPr/>
        <a:lstStyle/>
        <a:p>
          <a:endParaRPr lang="en-US"/>
        </a:p>
      </dgm:t>
    </dgm:pt>
    <dgm:pt modelId="{69CD1DCD-4EDB-4C5D-BE0E-68F3DA20FFDF}" type="pres">
      <dgm:prSet presAssocID="{EEAC1C07-55EE-4DAF-9DCC-6F4703DDE02B}" presName="topArc2" presStyleLbl="parChTrans1D1" presStyleIdx="12" presStyleCnt="54"/>
      <dgm:spPr>
        <a:xfrm>
          <a:off x="4176585"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CE3F55EE-E5BA-4631-B5FA-A09B759C2AD2}" type="pres">
      <dgm:prSet presAssocID="{EEAC1C07-55EE-4DAF-9DCC-6F4703DDE02B}" presName="bottomArc2" presStyleLbl="parChTrans1D1" presStyleIdx="13" presStyleCnt="54"/>
      <dgm:spPr>
        <a:xfrm>
          <a:off x="4176585"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AB0105FF-185B-4CB9-8F83-74BE22C4660B}" type="pres">
      <dgm:prSet presAssocID="{EEAC1C07-55EE-4DAF-9DCC-6F4703DDE02B}" presName="topConnNode2" presStyleLbl="node2" presStyleIdx="0" presStyleCnt="0"/>
      <dgm:spPr/>
      <dgm:t>
        <a:bodyPr/>
        <a:lstStyle/>
        <a:p>
          <a:endParaRPr lang="en-US"/>
        </a:p>
      </dgm:t>
    </dgm:pt>
    <dgm:pt modelId="{7E672926-A185-4921-B50E-AC6B1226F1BE}" type="pres">
      <dgm:prSet presAssocID="{EEAC1C07-55EE-4DAF-9DCC-6F4703DDE02B}" presName="hierChild4" presStyleCnt="0"/>
      <dgm:spPr/>
    </dgm:pt>
    <dgm:pt modelId="{06A63BE0-E41C-4A02-9ED6-36017E2ED46C}" type="pres">
      <dgm:prSet presAssocID="{448F7D17-5AB1-4833-8D3E-297DC9A218FE}" presName="Name28" presStyleLbl="parChTrans1D3" presStyleIdx="1" presStyleCnt="5"/>
      <dgm:spPr>
        <a:custGeom>
          <a:avLst/>
          <a:gdLst/>
          <a:ahLst/>
          <a:cxnLst/>
          <a:rect l="0" t="0" r="0" b="0"/>
          <a:pathLst>
            <a:path>
              <a:moveTo>
                <a:pt x="1487681" y="0"/>
              </a:moveTo>
              <a:lnTo>
                <a:pt x="1487681" y="86064"/>
              </a:lnTo>
              <a:lnTo>
                <a:pt x="0" y="86064"/>
              </a:lnTo>
              <a:lnTo>
                <a:pt x="0" y="172128"/>
              </a:lnTo>
            </a:path>
          </a:pathLst>
        </a:custGeom>
      </dgm:spPr>
      <dgm:t>
        <a:bodyPr/>
        <a:lstStyle/>
        <a:p>
          <a:endParaRPr lang="en-US"/>
        </a:p>
      </dgm:t>
    </dgm:pt>
    <dgm:pt modelId="{D4D40354-EE1D-43E0-B210-51C7AF1B9937}" type="pres">
      <dgm:prSet presAssocID="{68D1460B-0AE3-4B6E-A271-E011223E9045}" presName="hierRoot2" presStyleCnt="0">
        <dgm:presLayoutVars>
          <dgm:hierBranch val="init"/>
        </dgm:presLayoutVars>
      </dgm:prSet>
      <dgm:spPr/>
    </dgm:pt>
    <dgm:pt modelId="{829E8CE6-F45B-449F-954B-BBED87D73FFE}" type="pres">
      <dgm:prSet presAssocID="{68D1460B-0AE3-4B6E-A271-E011223E9045}" presName="rootComposite2" presStyleCnt="0"/>
      <dgm:spPr/>
    </dgm:pt>
    <dgm:pt modelId="{9F4ADD59-8385-46F1-AF96-D50E2E7C4FC1}" type="pres">
      <dgm:prSet presAssocID="{68D1460B-0AE3-4B6E-A271-E011223E9045}" presName="rootText2" presStyleLbl="alignAcc1" presStyleIdx="0" presStyleCnt="0">
        <dgm:presLayoutVars>
          <dgm:chPref val="3"/>
        </dgm:presLayoutVars>
      </dgm:prSet>
      <dgm:spPr>
        <a:prstGeom prst="rect">
          <a:avLst/>
        </a:prstGeom>
      </dgm:spPr>
      <dgm:t>
        <a:bodyPr/>
        <a:lstStyle/>
        <a:p>
          <a:endParaRPr lang="en-US"/>
        </a:p>
      </dgm:t>
    </dgm:pt>
    <dgm:pt modelId="{23198EC2-B809-4C4B-B3A7-C8D164F16C74}" type="pres">
      <dgm:prSet presAssocID="{68D1460B-0AE3-4B6E-A271-E011223E9045}" presName="topArc2" presStyleLbl="parChTrans1D1" presStyleIdx="14" presStyleCnt="54"/>
      <dgm:spPr>
        <a:xfrm>
          <a:off x="2688903"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03FD5531-6C11-4DBD-9990-1EE8B89FB211}" type="pres">
      <dgm:prSet presAssocID="{68D1460B-0AE3-4B6E-A271-E011223E9045}" presName="bottomArc2" presStyleLbl="parChTrans1D1" presStyleIdx="15" presStyleCnt="54"/>
      <dgm:spPr>
        <a:xfrm>
          <a:off x="2688903"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AE86635A-0A08-49C6-A79F-8B0412DC020F}" type="pres">
      <dgm:prSet presAssocID="{68D1460B-0AE3-4B6E-A271-E011223E9045}" presName="topConnNode2" presStyleLbl="node3" presStyleIdx="0" presStyleCnt="0"/>
      <dgm:spPr/>
      <dgm:t>
        <a:bodyPr/>
        <a:lstStyle/>
        <a:p>
          <a:endParaRPr lang="en-US"/>
        </a:p>
      </dgm:t>
    </dgm:pt>
    <dgm:pt modelId="{DC0CEB84-0BBB-4F90-956E-8F35C8767FEA}" type="pres">
      <dgm:prSet presAssocID="{68D1460B-0AE3-4B6E-A271-E011223E9045}" presName="hierChild4" presStyleCnt="0"/>
      <dgm:spPr/>
    </dgm:pt>
    <dgm:pt modelId="{1D95EFB8-C0E3-40C7-99E9-4CB20E2FDC44}" type="pres">
      <dgm:prSet presAssocID="{68D1460B-0AE3-4B6E-A271-E011223E9045}" presName="hierChild5" presStyleCnt="0"/>
      <dgm:spPr/>
    </dgm:pt>
    <dgm:pt modelId="{D869F626-B885-4778-B767-F0F262D2BA60}" type="pres">
      <dgm:prSet presAssocID="{C6476AE3-E115-4692-91DE-3AD155530684}" presName="Name28" presStyleLbl="parChTrans1D3" presStyleIdx="2" presStyleCnt="5"/>
      <dgm:spPr>
        <a:custGeom>
          <a:avLst/>
          <a:gdLst/>
          <a:ahLst/>
          <a:cxnLst/>
          <a:rect l="0" t="0" r="0" b="0"/>
          <a:pathLst>
            <a:path>
              <a:moveTo>
                <a:pt x="495893" y="0"/>
              </a:moveTo>
              <a:lnTo>
                <a:pt x="495893" y="86064"/>
              </a:lnTo>
              <a:lnTo>
                <a:pt x="0" y="86064"/>
              </a:lnTo>
              <a:lnTo>
                <a:pt x="0" y="172128"/>
              </a:lnTo>
            </a:path>
          </a:pathLst>
        </a:custGeom>
      </dgm:spPr>
      <dgm:t>
        <a:bodyPr/>
        <a:lstStyle/>
        <a:p>
          <a:endParaRPr lang="en-US"/>
        </a:p>
      </dgm:t>
    </dgm:pt>
    <dgm:pt modelId="{B0B4C683-AED8-4D3C-BACB-B4885A1D7725}" type="pres">
      <dgm:prSet presAssocID="{19346821-D350-4778-B940-F9D5277CE3C5}" presName="hierRoot2" presStyleCnt="0">
        <dgm:presLayoutVars>
          <dgm:hierBranch val="init"/>
        </dgm:presLayoutVars>
      </dgm:prSet>
      <dgm:spPr/>
    </dgm:pt>
    <dgm:pt modelId="{C1AB5495-5F2A-45CB-BF33-49589B863174}" type="pres">
      <dgm:prSet presAssocID="{19346821-D350-4778-B940-F9D5277CE3C5}" presName="rootComposite2" presStyleCnt="0"/>
      <dgm:spPr/>
    </dgm:pt>
    <dgm:pt modelId="{97646084-824E-4B90-A732-6773DE2AB7FE}" type="pres">
      <dgm:prSet presAssocID="{19346821-D350-4778-B940-F9D5277CE3C5}" presName="rootText2" presStyleLbl="alignAcc1" presStyleIdx="0" presStyleCnt="0">
        <dgm:presLayoutVars>
          <dgm:chPref val="3"/>
        </dgm:presLayoutVars>
      </dgm:prSet>
      <dgm:spPr>
        <a:prstGeom prst="rect">
          <a:avLst/>
        </a:prstGeom>
      </dgm:spPr>
      <dgm:t>
        <a:bodyPr/>
        <a:lstStyle/>
        <a:p>
          <a:endParaRPr lang="en-US"/>
        </a:p>
      </dgm:t>
    </dgm:pt>
    <dgm:pt modelId="{303639E1-E468-4C48-A046-0A86262A4183}" type="pres">
      <dgm:prSet presAssocID="{19346821-D350-4778-B940-F9D5277CE3C5}" presName="topArc2" presStyleLbl="parChTrans1D1" presStyleIdx="16" presStyleCnt="54"/>
      <dgm:spPr>
        <a:xfrm>
          <a:off x="3680691"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82DBC393-1B73-4CD1-96F6-F3A344179B0D}" type="pres">
      <dgm:prSet presAssocID="{19346821-D350-4778-B940-F9D5277CE3C5}" presName="bottomArc2" presStyleLbl="parChTrans1D1" presStyleIdx="17" presStyleCnt="54"/>
      <dgm:spPr>
        <a:xfrm>
          <a:off x="3680691"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0F8C5503-202F-4F92-8A9D-CF850B7B27F2}" type="pres">
      <dgm:prSet presAssocID="{19346821-D350-4778-B940-F9D5277CE3C5}" presName="topConnNode2" presStyleLbl="node3" presStyleIdx="0" presStyleCnt="0"/>
      <dgm:spPr/>
      <dgm:t>
        <a:bodyPr/>
        <a:lstStyle/>
        <a:p>
          <a:endParaRPr lang="en-US"/>
        </a:p>
      </dgm:t>
    </dgm:pt>
    <dgm:pt modelId="{B5973869-31B0-4818-B5C0-A0AE8255B626}" type="pres">
      <dgm:prSet presAssocID="{19346821-D350-4778-B940-F9D5277CE3C5}" presName="hierChild4" presStyleCnt="0"/>
      <dgm:spPr/>
    </dgm:pt>
    <dgm:pt modelId="{2C320E05-8D55-436D-824D-630C006F84C3}" type="pres">
      <dgm:prSet presAssocID="{19346821-D350-4778-B940-F9D5277CE3C5}" presName="hierChild5" presStyleCnt="0"/>
      <dgm:spPr/>
    </dgm:pt>
    <dgm:pt modelId="{C81DEA74-4BE1-4207-ABC3-DD211BE03885}" type="pres">
      <dgm:prSet presAssocID="{DA28EE68-580E-414E-8940-01DDD7E0AAA4}" presName="Name28" presStyleLbl="parChTrans1D3" presStyleIdx="3" presStyleCnt="5"/>
      <dgm:spPr>
        <a:custGeom>
          <a:avLst/>
          <a:gdLst/>
          <a:ahLst/>
          <a:cxnLst/>
          <a:rect l="0" t="0" r="0" b="0"/>
          <a:pathLst>
            <a:path>
              <a:moveTo>
                <a:pt x="0" y="0"/>
              </a:moveTo>
              <a:lnTo>
                <a:pt x="0" y="86064"/>
              </a:lnTo>
              <a:lnTo>
                <a:pt x="495893" y="86064"/>
              </a:lnTo>
              <a:lnTo>
                <a:pt x="495893" y="172128"/>
              </a:lnTo>
            </a:path>
          </a:pathLst>
        </a:custGeom>
      </dgm:spPr>
      <dgm:t>
        <a:bodyPr/>
        <a:lstStyle/>
        <a:p>
          <a:endParaRPr lang="en-US"/>
        </a:p>
      </dgm:t>
    </dgm:pt>
    <dgm:pt modelId="{0CF5EF91-81CA-48B6-8134-801F3864B259}" type="pres">
      <dgm:prSet presAssocID="{2001C678-2574-462D-8E96-81EE6CE3BE0C}" presName="hierRoot2" presStyleCnt="0">
        <dgm:presLayoutVars>
          <dgm:hierBranch val="init"/>
        </dgm:presLayoutVars>
      </dgm:prSet>
      <dgm:spPr/>
    </dgm:pt>
    <dgm:pt modelId="{BB55270E-0E75-41F1-9B66-86BB5B3D2229}" type="pres">
      <dgm:prSet presAssocID="{2001C678-2574-462D-8E96-81EE6CE3BE0C}" presName="rootComposite2" presStyleCnt="0"/>
      <dgm:spPr/>
    </dgm:pt>
    <dgm:pt modelId="{0A0086FC-062D-4B6D-B12C-3CAE3D16A8E8}" type="pres">
      <dgm:prSet presAssocID="{2001C678-2574-462D-8E96-81EE6CE3BE0C}" presName="rootText2" presStyleLbl="alignAcc1" presStyleIdx="0" presStyleCnt="0">
        <dgm:presLayoutVars>
          <dgm:chPref val="3"/>
        </dgm:presLayoutVars>
      </dgm:prSet>
      <dgm:spPr>
        <a:prstGeom prst="rect">
          <a:avLst/>
        </a:prstGeom>
      </dgm:spPr>
      <dgm:t>
        <a:bodyPr/>
        <a:lstStyle/>
        <a:p>
          <a:endParaRPr lang="en-US"/>
        </a:p>
      </dgm:t>
    </dgm:pt>
    <dgm:pt modelId="{779350F5-EC30-4C49-A624-756821DD4E2F}" type="pres">
      <dgm:prSet presAssocID="{2001C678-2574-462D-8E96-81EE6CE3BE0C}" presName="topArc2" presStyleLbl="parChTrans1D1" presStyleIdx="18" presStyleCnt="54"/>
      <dgm:spPr>
        <a:xfrm>
          <a:off x="4672479"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57D687B0-6194-46AA-9441-00CE65B281BA}" type="pres">
      <dgm:prSet presAssocID="{2001C678-2574-462D-8E96-81EE6CE3BE0C}" presName="bottomArc2" presStyleLbl="parChTrans1D1" presStyleIdx="19" presStyleCnt="54"/>
      <dgm:spPr>
        <a:xfrm>
          <a:off x="4672479"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DC7FB30C-8F3E-4F40-AB75-C9FE96B5803B}" type="pres">
      <dgm:prSet presAssocID="{2001C678-2574-462D-8E96-81EE6CE3BE0C}" presName="topConnNode2" presStyleLbl="node3" presStyleIdx="0" presStyleCnt="0"/>
      <dgm:spPr/>
      <dgm:t>
        <a:bodyPr/>
        <a:lstStyle/>
        <a:p>
          <a:endParaRPr lang="en-US"/>
        </a:p>
      </dgm:t>
    </dgm:pt>
    <dgm:pt modelId="{3009F2B3-0213-4406-AAE8-000F279F4D72}" type="pres">
      <dgm:prSet presAssocID="{2001C678-2574-462D-8E96-81EE6CE3BE0C}" presName="hierChild4" presStyleCnt="0"/>
      <dgm:spPr/>
    </dgm:pt>
    <dgm:pt modelId="{A0244D0A-FEFE-4811-A257-4E197F72C1C1}" type="pres">
      <dgm:prSet presAssocID="{A6E8AD35-2B8C-4861-B4D5-B0295E7C50A2}" presName="Name28" presStyleLbl="parChTrans1D4" presStyleIdx="0" presStyleCnt="10"/>
      <dgm:spPr>
        <a:custGeom>
          <a:avLst/>
          <a:gdLst/>
          <a:ahLst/>
          <a:cxnLst/>
          <a:rect l="0" t="0" r="0" b="0"/>
          <a:pathLst>
            <a:path>
              <a:moveTo>
                <a:pt x="1487681" y="0"/>
              </a:moveTo>
              <a:lnTo>
                <a:pt x="1487681" y="86064"/>
              </a:lnTo>
              <a:lnTo>
                <a:pt x="0" y="86064"/>
              </a:lnTo>
              <a:lnTo>
                <a:pt x="0" y="172128"/>
              </a:lnTo>
            </a:path>
          </a:pathLst>
        </a:custGeom>
      </dgm:spPr>
      <dgm:t>
        <a:bodyPr/>
        <a:lstStyle/>
        <a:p>
          <a:endParaRPr lang="en-US"/>
        </a:p>
      </dgm:t>
    </dgm:pt>
    <dgm:pt modelId="{8A09BA6D-2769-4168-B15A-F1EA134727E5}" type="pres">
      <dgm:prSet presAssocID="{6A6A99D5-5BB7-440C-A531-6E8FCEB4F3B3}" presName="hierRoot2" presStyleCnt="0">
        <dgm:presLayoutVars>
          <dgm:hierBranch val="init"/>
        </dgm:presLayoutVars>
      </dgm:prSet>
      <dgm:spPr/>
    </dgm:pt>
    <dgm:pt modelId="{441016F3-D2D9-44B0-A732-CD03ACF296AE}" type="pres">
      <dgm:prSet presAssocID="{6A6A99D5-5BB7-440C-A531-6E8FCEB4F3B3}" presName="rootComposite2" presStyleCnt="0"/>
      <dgm:spPr/>
    </dgm:pt>
    <dgm:pt modelId="{87C73EF5-B4F9-4638-976D-7A31F3CC32FD}" type="pres">
      <dgm:prSet presAssocID="{6A6A99D5-5BB7-440C-A531-6E8FCEB4F3B3}" presName="rootText2" presStyleLbl="alignAcc1" presStyleIdx="0" presStyleCnt="0">
        <dgm:presLayoutVars>
          <dgm:chPref val="3"/>
        </dgm:presLayoutVars>
      </dgm:prSet>
      <dgm:spPr>
        <a:prstGeom prst="rect">
          <a:avLst/>
        </a:prstGeom>
      </dgm:spPr>
      <dgm:t>
        <a:bodyPr/>
        <a:lstStyle/>
        <a:p>
          <a:endParaRPr lang="en-US"/>
        </a:p>
      </dgm:t>
    </dgm:pt>
    <dgm:pt modelId="{4CFF68DF-CD28-41A3-AF1C-98E12C1467A8}" type="pres">
      <dgm:prSet presAssocID="{6A6A99D5-5BB7-440C-A531-6E8FCEB4F3B3}" presName="topArc2" presStyleLbl="parChTrans1D1" presStyleIdx="20" presStyleCnt="54"/>
      <dgm:spPr>
        <a:xfrm>
          <a:off x="3184797"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A0E6D880-CB48-4BD6-AB60-261D40B57052}" type="pres">
      <dgm:prSet presAssocID="{6A6A99D5-5BB7-440C-A531-6E8FCEB4F3B3}" presName="bottomArc2" presStyleLbl="parChTrans1D1" presStyleIdx="21" presStyleCnt="54"/>
      <dgm:spPr>
        <a:xfrm>
          <a:off x="3184797"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295E75BE-774B-4CCB-9EB6-C56349D1B692}" type="pres">
      <dgm:prSet presAssocID="{6A6A99D5-5BB7-440C-A531-6E8FCEB4F3B3}" presName="topConnNode2" presStyleLbl="node4" presStyleIdx="0" presStyleCnt="0"/>
      <dgm:spPr/>
      <dgm:t>
        <a:bodyPr/>
        <a:lstStyle/>
        <a:p>
          <a:endParaRPr lang="en-US"/>
        </a:p>
      </dgm:t>
    </dgm:pt>
    <dgm:pt modelId="{BB317EBD-8232-49CC-93FC-D79780872E28}" type="pres">
      <dgm:prSet presAssocID="{6A6A99D5-5BB7-440C-A531-6E8FCEB4F3B3}" presName="hierChild4" presStyleCnt="0"/>
      <dgm:spPr/>
    </dgm:pt>
    <dgm:pt modelId="{F89A4917-04AD-4801-AA14-730E6C2CB632}" type="pres">
      <dgm:prSet presAssocID="{6A6A99D5-5BB7-440C-A531-6E8FCEB4F3B3}" presName="hierChild5" presStyleCnt="0"/>
      <dgm:spPr/>
    </dgm:pt>
    <dgm:pt modelId="{4B597022-2687-4949-9A12-7F070195DB95}" type="pres">
      <dgm:prSet presAssocID="{8F07F221-8A55-47E4-A623-1A616D40263C}" presName="Name28" presStyleLbl="parChTrans1D4" presStyleIdx="1" presStyleCnt="10"/>
      <dgm:spPr>
        <a:custGeom>
          <a:avLst/>
          <a:gdLst/>
          <a:ahLst/>
          <a:cxnLst/>
          <a:rect l="0" t="0" r="0" b="0"/>
          <a:pathLst>
            <a:path>
              <a:moveTo>
                <a:pt x="495893" y="0"/>
              </a:moveTo>
              <a:lnTo>
                <a:pt x="495893" y="86064"/>
              </a:lnTo>
              <a:lnTo>
                <a:pt x="0" y="86064"/>
              </a:lnTo>
              <a:lnTo>
                <a:pt x="0" y="172128"/>
              </a:lnTo>
            </a:path>
          </a:pathLst>
        </a:custGeom>
      </dgm:spPr>
      <dgm:t>
        <a:bodyPr/>
        <a:lstStyle/>
        <a:p>
          <a:endParaRPr lang="en-US"/>
        </a:p>
      </dgm:t>
    </dgm:pt>
    <dgm:pt modelId="{6879EDF9-E5A3-4D5C-B2E7-085BD3CA355B}" type="pres">
      <dgm:prSet presAssocID="{CFED3F38-67BD-4F07-9461-38C7FA012CD4}" presName="hierRoot2" presStyleCnt="0">
        <dgm:presLayoutVars>
          <dgm:hierBranch val="init"/>
        </dgm:presLayoutVars>
      </dgm:prSet>
      <dgm:spPr/>
    </dgm:pt>
    <dgm:pt modelId="{C452A252-8D92-425F-9D60-8832C67EB21A}" type="pres">
      <dgm:prSet presAssocID="{CFED3F38-67BD-4F07-9461-38C7FA012CD4}" presName="rootComposite2" presStyleCnt="0"/>
      <dgm:spPr/>
    </dgm:pt>
    <dgm:pt modelId="{3088B3DD-2F5B-4A27-B310-0D5696E55139}" type="pres">
      <dgm:prSet presAssocID="{CFED3F38-67BD-4F07-9461-38C7FA012CD4}" presName="rootText2" presStyleLbl="alignAcc1" presStyleIdx="0" presStyleCnt="0">
        <dgm:presLayoutVars>
          <dgm:chPref val="3"/>
        </dgm:presLayoutVars>
      </dgm:prSet>
      <dgm:spPr>
        <a:prstGeom prst="rect">
          <a:avLst/>
        </a:prstGeom>
      </dgm:spPr>
      <dgm:t>
        <a:bodyPr/>
        <a:lstStyle/>
        <a:p>
          <a:endParaRPr lang="en-US"/>
        </a:p>
      </dgm:t>
    </dgm:pt>
    <dgm:pt modelId="{2321DD97-B05B-4337-B537-5F77D7D6BB65}" type="pres">
      <dgm:prSet presAssocID="{CFED3F38-67BD-4F07-9461-38C7FA012CD4}" presName="topArc2" presStyleLbl="parChTrans1D1" presStyleIdx="22" presStyleCnt="54"/>
      <dgm:spPr>
        <a:xfrm>
          <a:off x="4176585"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90F9A891-A409-4EDA-BD86-1ED2371C967A}" type="pres">
      <dgm:prSet presAssocID="{CFED3F38-67BD-4F07-9461-38C7FA012CD4}" presName="bottomArc2" presStyleLbl="parChTrans1D1" presStyleIdx="23" presStyleCnt="54"/>
      <dgm:spPr>
        <a:xfrm>
          <a:off x="4176585"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DB463757-48A0-449E-B4CB-9F1A56CD8EA9}" type="pres">
      <dgm:prSet presAssocID="{CFED3F38-67BD-4F07-9461-38C7FA012CD4}" presName="topConnNode2" presStyleLbl="node4" presStyleIdx="0" presStyleCnt="0"/>
      <dgm:spPr/>
      <dgm:t>
        <a:bodyPr/>
        <a:lstStyle/>
        <a:p>
          <a:endParaRPr lang="en-US"/>
        </a:p>
      </dgm:t>
    </dgm:pt>
    <dgm:pt modelId="{BB984EB3-76A8-4552-A753-C00FDF835E95}" type="pres">
      <dgm:prSet presAssocID="{CFED3F38-67BD-4F07-9461-38C7FA012CD4}" presName="hierChild4" presStyleCnt="0"/>
      <dgm:spPr/>
    </dgm:pt>
    <dgm:pt modelId="{3CA7F095-895F-4F71-858F-D22CE384B567}" type="pres">
      <dgm:prSet presAssocID="{CB6A0CC7-0498-4CAF-80A5-0D961AF75314}" presName="Name28" presStyleLbl="parChTrans1D4" presStyleIdx="2" presStyleCnt="10"/>
      <dgm:spPr>
        <a:custGeom>
          <a:avLst/>
          <a:gdLst/>
          <a:ahLst/>
          <a:cxnLst/>
          <a:rect l="0" t="0" r="0" b="0"/>
          <a:pathLst>
            <a:path>
              <a:moveTo>
                <a:pt x="495893" y="0"/>
              </a:moveTo>
              <a:lnTo>
                <a:pt x="495893" y="86064"/>
              </a:lnTo>
              <a:lnTo>
                <a:pt x="0" y="86064"/>
              </a:lnTo>
              <a:lnTo>
                <a:pt x="0" y="172128"/>
              </a:lnTo>
            </a:path>
          </a:pathLst>
        </a:custGeom>
      </dgm:spPr>
      <dgm:t>
        <a:bodyPr/>
        <a:lstStyle/>
        <a:p>
          <a:endParaRPr lang="en-US"/>
        </a:p>
      </dgm:t>
    </dgm:pt>
    <dgm:pt modelId="{4EB0D970-1C8D-4F58-BD27-56951AD80FEB}" type="pres">
      <dgm:prSet presAssocID="{205C7F3A-4410-4273-A231-E59F505AF87E}" presName="hierRoot2" presStyleCnt="0">
        <dgm:presLayoutVars>
          <dgm:hierBranch val="init"/>
        </dgm:presLayoutVars>
      </dgm:prSet>
      <dgm:spPr/>
    </dgm:pt>
    <dgm:pt modelId="{664EE08B-08CC-40FA-A75D-AC71BF2BCD39}" type="pres">
      <dgm:prSet presAssocID="{205C7F3A-4410-4273-A231-E59F505AF87E}" presName="rootComposite2" presStyleCnt="0"/>
      <dgm:spPr/>
    </dgm:pt>
    <dgm:pt modelId="{3949C27C-006D-4CF1-907E-67A8C69358AC}" type="pres">
      <dgm:prSet presAssocID="{205C7F3A-4410-4273-A231-E59F505AF87E}" presName="rootText2" presStyleLbl="alignAcc1" presStyleIdx="0" presStyleCnt="0">
        <dgm:presLayoutVars>
          <dgm:chPref val="3"/>
        </dgm:presLayoutVars>
      </dgm:prSet>
      <dgm:spPr>
        <a:prstGeom prst="rect">
          <a:avLst/>
        </a:prstGeom>
      </dgm:spPr>
      <dgm:t>
        <a:bodyPr/>
        <a:lstStyle/>
        <a:p>
          <a:endParaRPr lang="en-US"/>
        </a:p>
      </dgm:t>
    </dgm:pt>
    <dgm:pt modelId="{FC75624A-8A16-4DFE-B64B-B5D4625EB0E4}" type="pres">
      <dgm:prSet presAssocID="{205C7F3A-4410-4273-A231-E59F505AF87E}" presName="topArc2" presStyleLbl="parChTrans1D1" presStyleIdx="24" presStyleCnt="54"/>
      <dgm:spPr>
        <a:xfrm>
          <a:off x="3680691" y="4211322"/>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D54846A3-0DFB-431A-A3EA-5E32099E1940}" type="pres">
      <dgm:prSet presAssocID="{205C7F3A-4410-4273-A231-E59F505AF87E}" presName="bottomArc2" presStyleLbl="parChTrans1D1" presStyleIdx="25" presStyleCnt="54"/>
      <dgm:spPr>
        <a:xfrm>
          <a:off x="3680691" y="4211322"/>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11A9F7B9-CB4F-48FD-9B2B-0220A8C332FC}" type="pres">
      <dgm:prSet presAssocID="{205C7F3A-4410-4273-A231-E59F505AF87E}" presName="topConnNode2" presStyleLbl="node4" presStyleIdx="0" presStyleCnt="0"/>
      <dgm:spPr/>
      <dgm:t>
        <a:bodyPr/>
        <a:lstStyle/>
        <a:p>
          <a:endParaRPr lang="en-US"/>
        </a:p>
      </dgm:t>
    </dgm:pt>
    <dgm:pt modelId="{3343A8A0-BB61-4731-97D7-CEA66F728CE7}" type="pres">
      <dgm:prSet presAssocID="{205C7F3A-4410-4273-A231-E59F505AF87E}" presName="hierChild4" presStyleCnt="0"/>
      <dgm:spPr/>
    </dgm:pt>
    <dgm:pt modelId="{AA60396B-4C7E-4FB8-8CDD-5F9AA59FD525}" type="pres">
      <dgm:prSet presAssocID="{E02CB5D1-D93E-4B85-B842-400ACE282152}" presName="Name28" presStyleLbl="parChTrans1D4" presStyleIdx="3" presStyleCnt="10"/>
      <dgm:spPr>
        <a:custGeom>
          <a:avLst/>
          <a:gdLst/>
          <a:ahLst/>
          <a:cxnLst/>
          <a:rect l="0" t="0" r="0" b="0"/>
          <a:pathLst>
            <a:path>
              <a:moveTo>
                <a:pt x="45720" y="0"/>
              </a:moveTo>
              <a:lnTo>
                <a:pt x="45720" y="172128"/>
              </a:lnTo>
            </a:path>
          </a:pathLst>
        </a:custGeom>
      </dgm:spPr>
      <dgm:t>
        <a:bodyPr/>
        <a:lstStyle/>
        <a:p>
          <a:endParaRPr lang="en-US"/>
        </a:p>
      </dgm:t>
    </dgm:pt>
    <dgm:pt modelId="{EEB56E7E-371A-4AEC-B8C0-0C20933CBEA1}" type="pres">
      <dgm:prSet presAssocID="{2120C40C-24F0-4DEE-A877-BDBD4023B718}" presName="hierRoot2" presStyleCnt="0">
        <dgm:presLayoutVars>
          <dgm:hierBranch val="init"/>
        </dgm:presLayoutVars>
      </dgm:prSet>
      <dgm:spPr/>
    </dgm:pt>
    <dgm:pt modelId="{57E3862F-73CC-4858-A4CB-540989C2B6F3}" type="pres">
      <dgm:prSet presAssocID="{2120C40C-24F0-4DEE-A877-BDBD4023B718}" presName="rootComposite2" presStyleCnt="0"/>
      <dgm:spPr/>
    </dgm:pt>
    <dgm:pt modelId="{E2B17FC1-8137-45F5-8662-9208681D55F1}" type="pres">
      <dgm:prSet presAssocID="{2120C40C-24F0-4DEE-A877-BDBD4023B718}" presName="rootText2" presStyleLbl="alignAcc1" presStyleIdx="0" presStyleCnt="0">
        <dgm:presLayoutVars>
          <dgm:chPref val="3"/>
        </dgm:presLayoutVars>
      </dgm:prSet>
      <dgm:spPr>
        <a:prstGeom prst="rect">
          <a:avLst/>
        </a:prstGeom>
      </dgm:spPr>
      <dgm:t>
        <a:bodyPr/>
        <a:lstStyle/>
        <a:p>
          <a:endParaRPr lang="en-US"/>
        </a:p>
      </dgm:t>
    </dgm:pt>
    <dgm:pt modelId="{757AA572-0D0B-44D1-8C54-06F2BAE1447D}" type="pres">
      <dgm:prSet presAssocID="{2120C40C-24F0-4DEE-A877-BDBD4023B718}" presName="topArc2" presStyleLbl="parChTrans1D1" presStyleIdx="26" presStyleCnt="54"/>
      <dgm:spPr>
        <a:xfrm>
          <a:off x="3680691" y="4793280"/>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1BF1A7D5-2020-4B5D-8BE2-E1666E4690FE}" type="pres">
      <dgm:prSet presAssocID="{2120C40C-24F0-4DEE-A877-BDBD4023B718}" presName="bottomArc2" presStyleLbl="parChTrans1D1" presStyleIdx="27" presStyleCnt="54"/>
      <dgm:spPr>
        <a:xfrm>
          <a:off x="3680691" y="4793280"/>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5BD9E05D-D9D1-494C-82D9-E9FD214565B7}" type="pres">
      <dgm:prSet presAssocID="{2120C40C-24F0-4DEE-A877-BDBD4023B718}" presName="topConnNode2" presStyleLbl="node4" presStyleIdx="0" presStyleCnt="0"/>
      <dgm:spPr/>
      <dgm:t>
        <a:bodyPr/>
        <a:lstStyle/>
        <a:p>
          <a:endParaRPr lang="en-US"/>
        </a:p>
      </dgm:t>
    </dgm:pt>
    <dgm:pt modelId="{B62013AC-F908-4D0D-982B-6226099A0BE5}" type="pres">
      <dgm:prSet presAssocID="{2120C40C-24F0-4DEE-A877-BDBD4023B718}" presName="hierChild4" presStyleCnt="0"/>
      <dgm:spPr/>
    </dgm:pt>
    <dgm:pt modelId="{BFA39430-9A81-4AE1-8E88-631D8561BBA3}" type="pres">
      <dgm:prSet presAssocID="{11722FD6-3936-4FAD-8B63-FE446537430F}" presName="Name28" presStyleLbl="parChTrans1D4" presStyleIdx="4" presStyleCnt="10"/>
      <dgm:spPr>
        <a:custGeom>
          <a:avLst/>
          <a:gdLst/>
          <a:ahLst/>
          <a:cxnLst/>
          <a:rect l="0" t="0" r="0" b="0"/>
          <a:pathLst>
            <a:path>
              <a:moveTo>
                <a:pt x="0" y="0"/>
              </a:moveTo>
              <a:lnTo>
                <a:pt x="0" y="245897"/>
              </a:lnTo>
              <a:lnTo>
                <a:pt x="377043" y="245897"/>
              </a:lnTo>
            </a:path>
          </a:pathLst>
        </a:custGeom>
      </dgm:spPr>
      <dgm:t>
        <a:bodyPr/>
        <a:lstStyle/>
        <a:p>
          <a:endParaRPr lang="en-US"/>
        </a:p>
      </dgm:t>
    </dgm:pt>
    <dgm:pt modelId="{97E179AA-F21C-408C-8E88-71D7D4983487}" type="pres">
      <dgm:prSet presAssocID="{935E93E8-3AC1-4DF5-8DCE-F00E24C0876C}" presName="hierRoot2" presStyleCnt="0">
        <dgm:presLayoutVars>
          <dgm:hierBranch val="init"/>
        </dgm:presLayoutVars>
      </dgm:prSet>
      <dgm:spPr/>
    </dgm:pt>
    <dgm:pt modelId="{3024A46D-4371-4949-8372-018D3D322404}" type="pres">
      <dgm:prSet presAssocID="{935E93E8-3AC1-4DF5-8DCE-F00E24C0876C}" presName="rootComposite2" presStyleCnt="0"/>
      <dgm:spPr/>
    </dgm:pt>
    <dgm:pt modelId="{9017BC4A-A61F-4042-8403-2D2A19B9993A}" type="pres">
      <dgm:prSet presAssocID="{935E93E8-3AC1-4DF5-8DCE-F00E24C0876C}" presName="rootText2" presStyleLbl="alignAcc1" presStyleIdx="0" presStyleCnt="0">
        <dgm:presLayoutVars>
          <dgm:chPref val="3"/>
        </dgm:presLayoutVars>
      </dgm:prSet>
      <dgm:spPr>
        <a:prstGeom prst="rect">
          <a:avLst/>
        </a:prstGeom>
      </dgm:spPr>
      <dgm:t>
        <a:bodyPr/>
        <a:lstStyle/>
        <a:p>
          <a:endParaRPr lang="en-US"/>
        </a:p>
      </dgm:t>
    </dgm:pt>
    <dgm:pt modelId="{59CC5857-9482-4FE6-A745-DF1FBD326726}" type="pres">
      <dgm:prSet presAssocID="{935E93E8-3AC1-4DF5-8DCE-F00E24C0876C}" presName="topArc2" presStyleLbl="parChTrans1D1" presStyleIdx="28" presStyleCnt="54"/>
      <dgm:spPr>
        <a:xfrm>
          <a:off x="4213469" y="5375238"/>
          <a:ext cx="409829" cy="409829"/>
        </a:xfrm>
        <a:prstGeom prst="arc">
          <a:avLst>
            <a:gd name="adj1" fmla="val 13200000"/>
            <a:gd name="adj2" fmla="val 19200000"/>
          </a:avLst>
        </a:prstGeom>
        <a:noFill/>
        <a:ln w="25400" cap="flat" cmpd="sng" algn="ctr">
          <a:solidFill>
            <a:srgbClr val="FF0000"/>
          </a:solidFill>
          <a:prstDash val="solid"/>
        </a:ln>
        <a:effectLst/>
      </dgm:spPr>
      <dgm:t>
        <a:bodyPr/>
        <a:lstStyle/>
        <a:p>
          <a:endParaRPr lang="en-US"/>
        </a:p>
      </dgm:t>
    </dgm:pt>
    <dgm:pt modelId="{3C82038A-BF10-4154-8AB5-002CC3B72825}" type="pres">
      <dgm:prSet presAssocID="{935E93E8-3AC1-4DF5-8DCE-F00E24C0876C}" presName="bottomArc2" presStyleLbl="parChTrans1D1" presStyleIdx="29" presStyleCnt="54"/>
      <dgm:spPr>
        <a:xfrm>
          <a:off x="4213469" y="5375238"/>
          <a:ext cx="409829" cy="409829"/>
        </a:xfrm>
        <a:prstGeom prst="arc">
          <a:avLst>
            <a:gd name="adj1" fmla="val 2400000"/>
            <a:gd name="adj2" fmla="val 8400000"/>
          </a:avLst>
        </a:prstGeom>
        <a:noFill/>
        <a:ln w="25400" cap="flat" cmpd="sng" algn="ctr">
          <a:solidFill>
            <a:srgbClr val="FF0000"/>
          </a:solidFill>
          <a:prstDash val="solid"/>
        </a:ln>
        <a:effectLst/>
      </dgm:spPr>
      <dgm:t>
        <a:bodyPr/>
        <a:lstStyle/>
        <a:p>
          <a:endParaRPr lang="en-US"/>
        </a:p>
      </dgm:t>
    </dgm:pt>
    <dgm:pt modelId="{4EDCAD05-500F-4CD5-B6A2-F1EE5E8258CF}" type="pres">
      <dgm:prSet presAssocID="{935E93E8-3AC1-4DF5-8DCE-F00E24C0876C}" presName="topConnNode2" presStyleLbl="node4" presStyleIdx="0" presStyleCnt="0"/>
      <dgm:spPr/>
      <dgm:t>
        <a:bodyPr/>
        <a:lstStyle/>
        <a:p>
          <a:endParaRPr lang="en-US"/>
        </a:p>
      </dgm:t>
    </dgm:pt>
    <dgm:pt modelId="{0316A264-8AE4-437F-B29B-8353DFC26025}" type="pres">
      <dgm:prSet presAssocID="{935E93E8-3AC1-4DF5-8DCE-F00E24C0876C}" presName="hierChild4" presStyleCnt="0"/>
      <dgm:spPr/>
    </dgm:pt>
    <dgm:pt modelId="{2A27E450-59FD-48DF-BAF7-2FBEC91CF587}" type="pres">
      <dgm:prSet presAssocID="{935E93E8-3AC1-4DF5-8DCE-F00E24C0876C}" presName="hierChild5" presStyleCnt="0"/>
      <dgm:spPr/>
    </dgm:pt>
    <dgm:pt modelId="{BF51AF32-5181-4C15-A7EB-93BA537042C1}" type="pres">
      <dgm:prSet presAssocID="{2120C40C-24F0-4DEE-A877-BDBD4023B718}" presName="hierChild5" presStyleCnt="0"/>
      <dgm:spPr/>
    </dgm:pt>
    <dgm:pt modelId="{9ADBE67B-7171-48E1-AD59-86C597663A5F}" type="pres">
      <dgm:prSet presAssocID="{205C7F3A-4410-4273-A231-E59F505AF87E}" presName="hierChild5" presStyleCnt="0"/>
      <dgm:spPr/>
    </dgm:pt>
    <dgm:pt modelId="{6B4AFA86-CC38-4C29-9509-84D002D2F613}" type="pres">
      <dgm:prSet presAssocID="{AF4CF1BC-B07B-46FE-BF5A-6B2DC9859081}" presName="Name28" presStyleLbl="parChTrans1D4" presStyleIdx="5" presStyleCnt="10"/>
      <dgm:spPr>
        <a:custGeom>
          <a:avLst/>
          <a:gdLst/>
          <a:ahLst/>
          <a:cxnLst/>
          <a:rect l="0" t="0" r="0" b="0"/>
          <a:pathLst>
            <a:path>
              <a:moveTo>
                <a:pt x="0" y="0"/>
              </a:moveTo>
              <a:lnTo>
                <a:pt x="0" y="86064"/>
              </a:lnTo>
              <a:lnTo>
                <a:pt x="495893" y="86064"/>
              </a:lnTo>
              <a:lnTo>
                <a:pt x="495893" y="172128"/>
              </a:lnTo>
            </a:path>
          </a:pathLst>
        </a:custGeom>
      </dgm:spPr>
      <dgm:t>
        <a:bodyPr/>
        <a:lstStyle/>
        <a:p>
          <a:endParaRPr lang="en-US"/>
        </a:p>
      </dgm:t>
    </dgm:pt>
    <dgm:pt modelId="{414F6C25-A17D-471B-8F50-498C1FF13782}" type="pres">
      <dgm:prSet presAssocID="{8E67BB39-697A-4A0B-953D-F62D5C41A7F2}" presName="hierRoot2" presStyleCnt="0">
        <dgm:presLayoutVars>
          <dgm:hierBranch val="init"/>
        </dgm:presLayoutVars>
      </dgm:prSet>
      <dgm:spPr/>
    </dgm:pt>
    <dgm:pt modelId="{AAAA5D7C-D0DB-4E6D-B211-965E360A4D3A}" type="pres">
      <dgm:prSet presAssocID="{8E67BB39-697A-4A0B-953D-F62D5C41A7F2}" presName="rootComposite2" presStyleCnt="0"/>
      <dgm:spPr/>
    </dgm:pt>
    <dgm:pt modelId="{3A01DE67-75BC-4CDC-A6A5-9C36117F2D4A}" type="pres">
      <dgm:prSet presAssocID="{8E67BB39-697A-4A0B-953D-F62D5C41A7F2}" presName="rootText2" presStyleLbl="alignAcc1" presStyleIdx="0" presStyleCnt="0">
        <dgm:presLayoutVars>
          <dgm:chPref val="3"/>
        </dgm:presLayoutVars>
      </dgm:prSet>
      <dgm:spPr>
        <a:prstGeom prst="rect">
          <a:avLst/>
        </a:prstGeom>
      </dgm:spPr>
      <dgm:t>
        <a:bodyPr/>
        <a:lstStyle/>
        <a:p>
          <a:endParaRPr lang="en-US"/>
        </a:p>
      </dgm:t>
    </dgm:pt>
    <dgm:pt modelId="{4B0D8814-FC7E-4AC8-8417-3D4881F8BC6E}" type="pres">
      <dgm:prSet presAssocID="{8E67BB39-697A-4A0B-953D-F62D5C41A7F2}" presName="topArc2" presStyleLbl="parChTrans1D1" presStyleIdx="30" presStyleCnt="54"/>
      <dgm:spPr>
        <a:xfrm>
          <a:off x="4672479" y="4211322"/>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FCE6DE0A-E265-4EAB-9F6B-94206331922D}" type="pres">
      <dgm:prSet presAssocID="{8E67BB39-697A-4A0B-953D-F62D5C41A7F2}" presName="bottomArc2" presStyleLbl="parChTrans1D1" presStyleIdx="31" presStyleCnt="54"/>
      <dgm:spPr>
        <a:xfrm>
          <a:off x="4672479" y="4211322"/>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69354F16-0C4D-4B2F-8F36-07F30E77C351}" type="pres">
      <dgm:prSet presAssocID="{8E67BB39-697A-4A0B-953D-F62D5C41A7F2}" presName="topConnNode2" presStyleLbl="node4" presStyleIdx="0" presStyleCnt="0"/>
      <dgm:spPr/>
      <dgm:t>
        <a:bodyPr/>
        <a:lstStyle/>
        <a:p>
          <a:endParaRPr lang="en-US"/>
        </a:p>
      </dgm:t>
    </dgm:pt>
    <dgm:pt modelId="{8BA70F61-0C30-4AB0-ABCE-435176540DE8}" type="pres">
      <dgm:prSet presAssocID="{8E67BB39-697A-4A0B-953D-F62D5C41A7F2}" presName="hierChild4" presStyleCnt="0"/>
      <dgm:spPr/>
    </dgm:pt>
    <dgm:pt modelId="{05F9DD06-9F76-46D1-B557-B1D5E086CB4E}" type="pres">
      <dgm:prSet presAssocID="{00949E6C-CC9E-4F42-99FB-9C5409C56B9B}" presName="Name28" presStyleLbl="parChTrans1D4" presStyleIdx="6" presStyleCnt="10"/>
      <dgm:spPr>
        <a:custGeom>
          <a:avLst/>
          <a:gdLst/>
          <a:ahLst/>
          <a:cxnLst/>
          <a:rect l="0" t="0" r="0" b="0"/>
          <a:pathLst>
            <a:path>
              <a:moveTo>
                <a:pt x="0" y="0"/>
              </a:moveTo>
              <a:lnTo>
                <a:pt x="0" y="245897"/>
              </a:lnTo>
              <a:lnTo>
                <a:pt x="377043" y="245897"/>
              </a:lnTo>
            </a:path>
          </a:pathLst>
        </a:custGeom>
      </dgm:spPr>
      <dgm:t>
        <a:bodyPr/>
        <a:lstStyle/>
        <a:p>
          <a:endParaRPr lang="en-US"/>
        </a:p>
      </dgm:t>
    </dgm:pt>
    <dgm:pt modelId="{6F667A41-359A-4618-9C89-9F9A8397839A}" type="pres">
      <dgm:prSet presAssocID="{648DE9F0-2B31-4BB7-9E15-97D4F1E26417}" presName="hierRoot2" presStyleCnt="0">
        <dgm:presLayoutVars>
          <dgm:hierBranch val="init"/>
        </dgm:presLayoutVars>
      </dgm:prSet>
      <dgm:spPr/>
    </dgm:pt>
    <dgm:pt modelId="{7259B5D5-9767-41EA-8995-074ADA94F761}" type="pres">
      <dgm:prSet presAssocID="{648DE9F0-2B31-4BB7-9E15-97D4F1E26417}" presName="rootComposite2" presStyleCnt="0"/>
      <dgm:spPr/>
    </dgm:pt>
    <dgm:pt modelId="{0741ADD7-2F55-46BE-90E6-6B1E020BF3C4}" type="pres">
      <dgm:prSet presAssocID="{648DE9F0-2B31-4BB7-9E15-97D4F1E26417}" presName="rootText2" presStyleLbl="alignAcc1" presStyleIdx="0" presStyleCnt="0">
        <dgm:presLayoutVars>
          <dgm:chPref val="3"/>
        </dgm:presLayoutVars>
      </dgm:prSet>
      <dgm:spPr>
        <a:prstGeom prst="rect">
          <a:avLst/>
        </a:prstGeom>
      </dgm:spPr>
      <dgm:t>
        <a:bodyPr/>
        <a:lstStyle/>
        <a:p>
          <a:endParaRPr lang="en-US"/>
        </a:p>
      </dgm:t>
    </dgm:pt>
    <dgm:pt modelId="{DE18880B-A433-4717-B3AB-5051191E51FC}" type="pres">
      <dgm:prSet presAssocID="{648DE9F0-2B31-4BB7-9E15-97D4F1E26417}" presName="topArc2" presStyleLbl="parChTrans1D1" presStyleIdx="32" presStyleCnt="54"/>
      <dgm:spPr>
        <a:xfrm>
          <a:off x="5205257" y="4793280"/>
          <a:ext cx="409829" cy="409829"/>
        </a:xfrm>
        <a:prstGeom prst="arc">
          <a:avLst>
            <a:gd name="adj1" fmla="val 13200000"/>
            <a:gd name="adj2" fmla="val 19200000"/>
          </a:avLst>
        </a:prstGeom>
        <a:noFill/>
        <a:ln w="25400" cap="flat" cmpd="sng" algn="ctr">
          <a:solidFill>
            <a:srgbClr val="FF0000"/>
          </a:solidFill>
          <a:prstDash val="solid"/>
        </a:ln>
        <a:effectLst/>
      </dgm:spPr>
      <dgm:t>
        <a:bodyPr/>
        <a:lstStyle/>
        <a:p>
          <a:endParaRPr lang="en-US"/>
        </a:p>
      </dgm:t>
    </dgm:pt>
    <dgm:pt modelId="{C1649E71-2069-4946-9603-1870AE85FBA7}" type="pres">
      <dgm:prSet presAssocID="{648DE9F0-2B31-4BB7-9E15-97D4F1E26417}" presName="bottomArc2" presStyleLbl="parChTrans1D1" presStyleIdx="33" presStyleCnt="54"/>
      <dgm:spPr>
        <a:xfrm>
          <a:off x="5205257" y="4793280"/>
          <a:ext cx="409829" cy="409829"/>
        </a:xfrm>
        <a:prstGeom prst="arc">
          <a:avLst>
            <a:gd name="adj1" fmla="val 2400000"/>
            <a:gd name="adj2" fmla="val 8400000"/>
          </a:avLst>
        </a:prstGeom>
        <a:noFill/>
        <a:ln w="25400" cap="flat" cmpd="sng" algn="ctr">
          <a:solidFill>
            <a:srgbClr val="FF0000"/>
          </a:solidFill>
          <a:prstDash val="solid"/>
        </a:ln>
        <a:effectLst/>
      </dgm:spPr>
      <dgm:t>
        <a:bodyPr/>
        <a:lstStyle/>
        <a:p>
          <a:endParaRPr lang="en-US"/>
        </a:p>
      </dgm:t>
    </dgm:pt>
    <dgm:pt modelId="{FCCE7049-6773-4559-9BB8-B5E8B0537FF7}" type="pres">
      <dgm:prSet presAssocID="{648DE9F0-2B31-4BB7-9E15-97D4F1E26417}" presName="topConnNode2" presStyleLbl="node4" presStyleIdx="0" presStyleCnt="0"/>
      <dgm:spPr/>
      <dgm:t>
        <a:bodyPr/>
        <a:lstStyle/>
        <a:p>
          <a:endParaRPr lang="en-US"/>
        </a:p>
      </dgm:t>
    </dgm:pt>
    <dgm:pt modelId="{77AF85E4-20E5-490E-99AA-6BDFBDF7FD50}" type="pres">
      <dgm:prSet presAssocID="{648DE9F0-2B31-4BB7-9E15-97D4F1E26417}" presName="hierChild4" presStyleCnt="0"/>
      <dgm:spPr/>
    </dgm:pt>
    <dgm:pt modelId="{C9C9AE3A-437E-4CD1-B9FE-23724581D950}" type="pres">
      <dgm:prSet presAssocID="{648DE9F0-2B31-4BB7-9E15-97D4F1E26417}" presName="hierChild5" presStyleCnt="0"/>
      <dgm:spPr/>
    </dgm:pt>
    <dgm:pt modelId="{8D20BA96-2E9B-4FE6-AEE4-829192C4F2B3}" type="pres">
      <dgm:prSet presAssocID="{8E67BB39-697A-4A0B-953D-F62D5C41A7F2}" presName="hierChild5" presStyleCnt="0"/>
      <dgm:spPr/>
    </dgm:pt>
    <dgm:pt modelId="{404B672D-C5F0-46CF-AEDE-2EFF73474E9D}" type="pres">
      <dgm:prSet presAssocID="{CFED3F38-67BD-4F07-9461-38C7FA012CD4}" presName="hierChild5" presStyleCnt="0"/>
      <dgm:spPr/>
    </dgm:pt>
    <dgm:pt modelId="{07E2A333-9D7F-4602-9D8B-29FFEB964EE6}" type="pres">
      <dgm:prSet presAssocID="{A6B1249D-5155-46B6-8AAB-ACF6B38127B9}" presName="Name28" presStyleLbl="parChTrans1D4" presStyleIdx="7" presStyleCnt="10"/>
      <dgm:spPr>
        <a:custGeom>
          <a:avLst/>
          <a:gdLst/>
          <a:ahLst/>
          <a:cxnLst/>
          <a:rect l="0" t="0" r="0" b="0"/>
          <a:pathLst>
            <a:path>
              <a:moveTo>
                <a:pt x="0" y="0"/>
              </a:moveTo>
              <a:lnTo>
                <a:pt x="0" y="86064"/>
              </a:lnTo>
              <a:lnTo>
                <a:pt x="495893" y="86064"/>
              </a:lnTo>
              <a:lnTo>
                <a:pt x="495893" y="172128"/>
              </a:lnTo>
            </a:path>
          </a:pathLst>
        </a:custGeom>
      </dgm:spPr>
      <dgm:t>
        <a:bodyPr/>
        <a:lstStyle/>
        <a:p>
          <a:endParaRPr lang="en-US"/>
        </a:p>
      </dgm:t>
    </dgm:pt>
    <dgm:pt modelId="{8BDDC944-44E6-4991-BFB0-22D832E6ED8A}" type="pres">
      <dgm:prSet presAssocID="{B1AB8052-E31A-4DC8-A908-2A17B7937133}" presName="hierRoot2" presStyleCnt="0">
        <dgm:presLayoutVars>
          <dgm:hierBranch val="init"/>
        </dgm:presLayoutVars>
      </dgm:prSet>
      <dgm:spPr/>
    </dgm:pt>
    <dgm:pt modelId="{7CF4818D-813D-410B-958C-690395D03031}" type="pres">
      <dgm:prSet presAssocID="{B1AB8052-E31A-4DC8-A908-2A17B7937133}" presName="rootComposite2" presStyleCnt="0"/>
      <dgm:spPr/>
    </dgm:pt>
    <dgm:pt modelId="{9EEE8519-7BE0-4B10-B1F7-C79DFCFE50A4}" type="pres">
      <dgm:prSet presAssocID="{B1AB8052-E31A-4DC8-A908-2A17B7937133}" presName="rootText2" presStyleLbl="alignAcc1" presStyleIdx="0" presStyleCnt="0">
        <dgm:presLayoutVars>
          <dgm:chPref val="3"/>
        </dgm:presLayoutVars>
      </dgm:prSet>
      <dgm:spPr>
        <a:prstGeom prst="rect">
          <a:avLst/>
        </a:prstGeom>
      </dgm:spPr>
      <dgm:t>
        <a:bodyPr/>
        <a:lstStyle/>
        <a:p>
          <a:endParaRPr lang="en-US"/>
        </a:p>
      </dgm:t>
    </dgm:pt>
    <dgm:pt modelId="{528D29A0-4A16-4CE6-997F-3CEA33D92477}" type="pres">
      <dgm:prSet presAssocID="{B1AB8052-E31A-4DC8-A908-2A17B7937133}" presName="topArc2" presStyleLbl="parChTrans1D1" presStyleIdx="34" presStyleCnt="54"/>
      <dgm:spPr>
        <a:xfrm>
          <a:off x="5168372"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0A034A00-C2B2-4AD7-A010-A5B3612253DC}" type="pres">
      <dgm:prSet presAssocID="{B1AB8052-E31A-4DC8-A908-2A17B7937133}" presName="bottomArc2" presStyleLbl="parChTrans1D1" presStyleIdx="35" presStyleCnt="54"/>
      <dgm:spPr>
        <a:xfrm>
          <a:off x="5168372"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FF8A69F5-F6B5-4D09-A6CB-9D481A7BA9B4}" type="pres">
      <dgm:prSet presAssocID="{B1AB8052-E31A-4DC8-A908-2A17B7937133}" presName="topConnNode2" presStyleLbl="node4" presStyleIdx="0" presStyleCnt="0"/>
      <dgm:spPr/>
      <dgm:t>
        <a:bodyPr/>
        <a:lstStyle/>
        <a:p>
          <a:endParaRPr lang="en-US"/>
        </a:p>
      </dgm:t>
    </dgm:pt>
    <dgm:pt modelId="{77B22E76-5D54-4DAF-84D9-19364E756308}" type="pres">
      <dgm:prSet presAssocID="{B1AB8052-E31A-4DC8-A908-2A17B7937133}" presName="hierChild4" presStyleCnt="0"/>
      <dgm:spPr/>
    </dgm:pt>
    <dgm:pt modelId="{EE76C2AA-66B4-4FEC-86A4-0EE4505B7AF5}" type="pres">
      <dgm:prSet presAssocID="{B1AB8052-E31A-4DC8-A908-2A17B7937133}" presName="hierChild5" presStyleCnt="0"/>
      <dgm:spPr/>
    </dgm:pt>
    <dgm:pt modelId="{22A157DD-E8D2-431F-893B-93BE7881CF6A}" type="pres">
      <dgm:prSet presAssocID="{BF5C6B17-8D1C-4F4D-BDE4-4CB1435B128A}" presName="Name28" presStyleLbl="parChTrans1D4" presStyleIdx="8" presStyleCnt="10"/>
      <dgm:spPr>
        <a:custGeom>
          <a:avLst/>
          <a:gdLst/>
          <a:ahLst/>
          <a:cxnLst/>
          <a:rect l="0" t="0" r="0" b="0"/>
          <a:pathLst>
            <a:path>
              <a:moveTo>
                <a:pt x="0" y="0"/>
              </a:moveTo>
              <a:lnTo>
                <a:pt x="0" y="86064"/>
              </a:lnTo>
              <a:lnTo>
                <a:pt x="1487681" y="86064"/>
              </a:lnTo>
              <a:lnTo>
                <a:pt x="1487681" y="172128"/>
              </a:lnTo>
            </a:path>
          </a:pathLst>
        </a:custGeom>
      </dgm:spPr>
      <dgm:t>
        <a:bodyPr/>
        <a:lstStyle/>
        <a:p>
          <a:endParaRPr lang="en-US"/>
        </a:p>
      </dgm:t>
    </dgm:pt>
    <dgm:pt modelId="{31525F16-DF38-4170-BCA5-0B25EA2569DF}" type="pres">
      <dgm:prSet presAssocID="{A8517183-0252-4BBF-BDDE-9737BF6D0643}" presName="hierRoot2" presStyleCnt="0">
        <dgm:presLayoutVars>
          <dgm:hierBranch val="init"/>
        </dgm:presLayoutVars>
      </dgm:prSet>
      <dgm:spPr/>
    </dgm:pt>
    <dgm:pt modelId="{836DEA2F-1986-42F9-86D6-CD266A383A2A}" type="pres">
      <dgm:prSet presAssocID="{A8517183-0252-4BBF-BDDE-9737BF6D0643}" presName="rootComposite2" presStyleCnt="0"/>
      <dgm:spPr/>
    </dgm:pt>
    <dgm:pt modelId="{D8700099-8922-41F7-9E7C-D663012ED368}" type="pres">
      <dgm:prSet presAssocID="{A8517183-0252-4BBF-BDDE-9737BF6D0643}" presName="rootText2" presStyleLbl="alignAcc1" presStyleIdx="0" presStyleCnt="0">
        <dgm:presLayoutVars>
          <dgm:chPref val="3"/>
        </dgm:presLayoutVars>
      </dgm:prSet>
      <dgm:spPr>
        <a:prstGeom prst="rect">
          <a:avLst/>
        </a:prstGeom>
      </dgm:spPr>
      <dgm:t>
        <a:bodyPr/>
        <a:lstStyle/>
        <a:p>
          <a:endParaRPr lang="en-US"/>
        </a:p>
      </dgm:t>
    </dgm:pt>
    <dgm:pt modelId="{7250D367-E668-4AB8-B66D-5835288CF589}" type="pres">
      <dgm:prSet presAssocID="{A8517183-0252-4BBF-BDDE-9737BF6D0643}" presName="topArc2" presStyleLbl="parChTrans1D1" presStyleIdx="36" presStyleCnt="54"/>
      <dgm:spPr>
        <a:xfrm>
          <a:off x="6160160"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5A4DD8A1-9082-4948-9561-68B6E33E67B1}" type="pres">
      <dgm:prSet presAssocID="{A8517183-0252-4BBF-BDDE-9737BF6D0643}" presName="bottomArc2" presStyleLbl="parChTrans1D1" presStyleIdx="37" presStyleCnt="54"/>
      <dgm:spPr>
        <a:xfrm>
          <a:off x="6160160"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AF6F5DC5-2235-419D-AA7C-0BEBA9F81545}" type="pres">
      <dgm:prSet presAssocID="{A8517183-0252-4BBF-BDDE-9737BF6D0643}" presName="topConnNode2" presStyleLbl="node4" presStyleIdx="0" presStyleCnt="0"/>
      <dgm:spPr/>
      <dgm:t>
        <a:bodyPr/>
        <a:lstStyle/>
        <a:p>
          <a:endParaRPr lang="en-US"/>
        </a:p>
      </dgm:t>
    </dgm:pt>
    <dgm:pt modelId="{59E45FB8-79CF-41D7-8B12-1A2E62ED7391}" type="pres">
      <dgm:prSet presAssocID="{A8517183-0252-4BBF-BDDE-9737BF6D0643}" presName="hierChild4" presStyleCnt="0"/>
      <dgm:spPr/>
    </dgm:pt>
    <dgm:pt modelId="{27323F6C-59ED-4A04-92BE-8E5BC5B3E7F2}" type="pres">
      <dgm:prSet presAssocID="{1134D950-E0FE-46AD-BA3E-FF52F63DD71C}" presName="Name28" presStyleLbl="parChTrans1D4" presStyleIdx="9" presStyleCnt="10"/>
      <dgm:spPr>
        <a:custGeom>
          <a:avLst/>
          <a:gdLst/>
          <a:ahLst/>
          <a:cxnLst/>
          <a:rect l="0" t="0" r="0" b="0"/>
          <a:pathLst>
            <a:path>
              <a:moveTo>
                <a:pt x="0" y="0"/>
              </a:moveTo>
              <a:lnTo>
                <a:pt x="0" y="245897"/>
              </a:lnTo>
              <a:lnTo>
                <a:pt x="377043" y="245897"/>
              </a:lnTo>
            </a:path>
          </a:pathLst>
        </a:custGeom>
      </dgm:spPr>
      <dgm:t>
        <a:bodyPr/>
        <a:lstStyle/>
        <a:p>
          <a:endParaRPr lang="en-US"/>
        </a:p>
      </dgm:t>
    </dgm:pt>
    <dgm:pt modelId="{1ECBAC29-AC6A-4914-8807-4ADCCE4C2BCB}" type="pres">
      <dgm:prSet presAssocID="{29A35DF6-7573-49BE-ABF9-6D556CB1B34D}" presName="hierRoot2" presStyleCnt="0">
        <dgm:presLayoutVars>
          <dgm:hierBranch val="init"/>
        </dgm:presLayoutVars>
      </dgm:prSet>
      <dgm:spPr/>
    </dgm:pt>
    <dgm:pt modelId="{6A7F64A8-727B-4851-9B8D-2892806C2062}" type="pres">
      <dgm:prSet presAssocID="{29A35DF6-7573-49BE-ABF9-6D556CB1B34D}" presName="rootComposite2" presStyleCnt="0"/>
      <dgm:spPr/>
    </dgm:pt>
    <dgm:pt modelId="{D0676ED8-D9BC-4803-B5F6-9F605C7C48FD}" type="pres">
      <dgm:prSet presAssocID="{29A35DF6-7573-49BE-ABF9-6D556CB1B34D}" presName="rootText2" presStyleLbl="alignAcc1" presStyleIdx="0" presStyleCnt="0">
        <dgm:presLayoutVars>
          <dgm:chPref val="3"/>
        </dgm:presLayoutVars>
      </dgm:prSet>
      <dgm:spPr>
        <a:prstGeom prst="rect">
          <a:avLst/>
        </a:prstGeom>
      </dgm:spPr>
      <dgm:t>
        <a:bodyPr/>
        <a:lstStyle/>
        <a:p>
          <a:endParaRPr lang="en-US"/>
        </a:p>
      </dgm:t>
    </dgm:pt>
    <dgm:pt modelId="{6851EE8D-C39E-41AE-AF69-2B4061A6AD62}" type="pres">
      <dgm:prSet presAssocID="{29A35DF6-7573-49BE-ABF9-6D556CB1B34D}" presName="topArc2" presStyleLbl="parChTrans1D1" presStyleIdx="38" presStyleCnt="54"/>
      <dgm:spPr>
        <a:xfrm>
          <a:off x="6692939" y="4211322"/>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111A0233-E0A8-4FC9-96D3-0E9490EF3849}" type="pres">
      <dgm:prSet presAssocID="{29A35DF6-7573-49BE-ABF9-6D556CB1B34D}" presName="bottomArc2" presStyleLbl="parChTrans1D1" presStyleIdx="39" presStyleCnt="54"/>
      <dgm:spPr>
        <a:xfrm>
          <a:off x="6692939" y="4211322"/>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1F6748A7-A48B-46D0-8781-DE6DBF8162A3}" type="pres">
      <dgm:prSet presAssocID="{29A35DF6-7573-49BE-ABF9-6D556CB1B34D}" presName="topConnNode2" presStyleLbl="node4" presStyleIdx="0" presStyleCnt="0"/>
      <dgm:spPr/>
      <dgm:t>
        <a:bodyPr/>
        <a:lstStyle/>
        <a:p>
          <a:endParaRPr lang="en-US"/>
        </a:p>
      </dgm:t>
    </dgm:pt>
    <dgm:pt modelId="{5E14F70E-E2FC-42A4-B6B2-122E139CBFC7}" type="pres">
      <dgm:prSet presAssocID="{29A35DF6-7573-49BE-ABF9-6D556CB1B34D}" presName="hierChild4" presStyleCnt="0"/>
      <dgm:spPr/>
    </dgm:pt>
    <dgm:pt modelId="{963156DC-CECC-472E-A425-70AF936825AA}" type="pres">
      <dgm:prSet presAssocID="{29A35DF6-7573-49BE-ABF9-6D556CB1B34D}" presName="hierChild5" presStyleCnt="0"/>
      <dgm:spPr/>
    </dgm:pt>
    <dgm:pt modelId="{3D14C85D-4A8B-41E2-82A6-8F59950E6FB8}" type="pres">
      <dgm:prSet presAssocID="{A8517183-0252-4BBF-BDDE-9737BF6D0643}" presName="hierChild5" presStyleCnt="0"/>
      <dgm:spPr/>
    </dgm:pt>
    <dgm:pt modelId="{530E8DFC-796C-4886-A298-2E8151A7EC22}" type="pres">
      <dgm:prSet presAssocID="{2001C678-2574-462D-8E96-81EE6CE3BE0C}" presName="hierChild5" presStyleCnt="0"/>
      <dgm:spPr/>
    </dgm:pt>
    <dgm:pt modelId="{2CE6761D-D2BB-4F9E-861D-DC46F4459F50}" type="pres">
      <dgm:prSet presAssocID="{5F5A61A7-B651-4642-99EB-046FDFAAA0F2}" presName="Name28" presStyleLbl="parChTrans1D3" presStyleIdx="4" presStyleCnt="5"/>
      <dgm:spPr>
        <a:custGeom>
          <a:avLst/>
          <a:gdLst/>
          <a:ahLst/>
          <a:cxnLst/>
          <a:rect l="0" t="0" r="0" b="0"/>
          <a:pathLst>
            <a:path>
              <a:moveTo>
                <a:pt x="0" y="0"/>
              </a:moveTo>
              <a:lnTo>
                <a:pt x="0" y="86064"/>
              </a:lnTo>
              <a:lnTo>
                <a:pt x="1487681" y="86064"/>
              </a:lnTo>
              <a:lnTo>
                <a:pt x="1487681" y="172128"/>
              </a:lnTo>
            </a:path>
          </a:pathLst>
        </a:custGeom>
      </dgm:spPr>
      <dgm:t>
        <a:bodyPr/>
        <a:lstStyle/>
        <a:p>
          <a:endParaRPr lang="en-US"/>
        </a:p>
      </dgm:t>
    </dgm:pt>
    <dgm:pt modelId="{8767EFB4-8843-4DE6-8363-E8394524179C}" type="pres">
      <dgm:prSet presAssocID="{24BC74D4-04F2-4ACA-9541-5982C93DB969}" presName="hierRoot2" presStyleCnt="0">
        <dgm:presLayoutVars>
          <dgm:hierBranch val="init"/>
        </dgm:presLayoutVars>
      </dgm:prSet>
      <dgm:spPr/>
    </dgm:pt>
    <dgm:pt modelId="{24486217-E296-4B74-9CA1-753C669101FF}" type="pres">
      <dgm:prSet presAssocID="{24BC74D4-04F2-4ACA-9541-5982C93DB969}" presName="rootComposite2" presStyleCnt="0"/>
      <dgm:spPr/>
    </dgm:pt>
    <dgm:pt modelId="{4092B0CA-80DC-4DF7-91B8-53E01243B225}" type="pres">
      <dgm:prSet presAssocID="{24BC74D4-04F2-4ACA-9541-5982C93DB969}" presName="rootText2" presStyleLbl="alignAcc1" presStyleIdx="0" presStyleCnt="0">
        <dgm:presLayoutVars>
          <dgm:chPref val="3"/>
        </dgm:presLayoutVars>
      </dgm:prSet>
      <dgm:spPr>
        <a:prstGeom prst="rect">
          <a:avLst/>
        </a:prstGeom>
      </dgm:spPr>
      <dgm:t>
        <a:bodyPr/>
        <a:lstStyle/>
        <a:p>
          <a:endParaRPr lang="en-US"/>
        </a:p>
      </dgm:t>
    </dgm:pt>
    <dgm:pt modelId="{FE96C008-9531-40F5-AEF9-455F334C65F6}" type="pres">
      <dgm:prSet presAssocID="{24BC74D4-04F2-4ACA-9541-5982C93DB969}" presName="topArc2" presStyleLbl="parChTrans1D1" presStyleIdx="40" presStyleCnt="54"/>
      <dgm:spPr>
        <a:xfrm>
          <a:off x="5664266"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7C934AAC-3F6A-43A4-9E67-DDD3F6CB35D2}" type="pres">
      <dgm:prSet presAssocID="{24BC74D4-04F2-4ACA-9541-5982C93DB969}" presName="bottomArc2" presStyleLbl="parChTrans1D1" presStyleIdx="41" presStyleCnt="54"/>
      <dgm:spPr>
        <a:xfrm>
          <a:off x="5664266"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0403FE72-0C85-4EFB-BBAE-BB8523CE94E0}" type="pres">
      <dgm:prSet presAssocID="{24BC74D4-04F2-4ACA-9541-5982C93DB969}" presName="topConnNode2" presStyleLbl="node3" presStyleIdx="0" presStyleCnt="0"/>
      <dgm:spPr/>
      <dgm:t>
        <a:bodyPr/>
        <a:lstStyle/>
        <a:p>
          <a:endParaRPr lang="en-US"/>
        </a:p>
      </dgm:t>
    </dgm:pt>
    <dgm:pt modelId="{C08B453C-DF01-42BC-9521-71EA0968559F}" type="pres">
      <dgm:prSet presAssocID="{24BC74D4-04F2-4ACA-9541-5982C93DB969}" presName="hierChild4" presStyleCnt="0"/>
      <dgm:spPr/>
    </dgm:pt>
    <dgm:pt modelId="{62C96DF1-C3B4-4D6B-B66E-2ACCB8BBD5ED}" type="pres">
      <dgm:prSet presAssocID="{24BC74D4-04F2-4ACA-9541-5982C93DB969}" presName="hierChild5" presStyleCnt="0"/>
      <dgm:spPr/>
    </dgm:pt>
    <dgm:pt modelId="{897DC5B3-69D7-43A7-9463-1835F0A45ACD}" type="pres">
      <dgm:prSet presAssocID="{EEAC1C07-55EE-4DAF-9DCC-6F4703DDE02B}" presName="hierChild5" presStyleCnt="0"/>
      <dgm:spPr/>
    </dgm:pt>
    <dgm:pt modelId="{4F8E39D1-11D7-4BAA-8BB9-6D0943D96241}" type="pres">
      <dgm:prSet presAssocID="{ADD06817-1CAA-47E3-97F9-1F3FA3D289A6}" presName="Name28" presStyleLbl="parChTrans1D2" presStyleIdx="5" presStyleCnt="11"/>
      <dgm:spPr>
        <a:custGeom>
          <a:avLst/>
          <a:gdLst/>
          <a:ahLst/>
          <a:cxnLst/>
          <a:rect l="0" t="0" r="0" b="0"/>
          <a:pathLst>
            <a:path>
              <a:moveTo>
                <a:pt x="0" y="0"/>
              </a:moveTo>
              <a:lnTo>
                <a:pt x="0" y="668022"/>
              </a:lnTo>
              <a:lnTo>
                <a:pt x="991787" y="668022"/>
              </a:lnTo>
              <a:lnTo>
                <a:pt x="991787" y="754086"/>
              </a:lnTo>
            </a:path>
          </a:pathLst>
        </a:custGeom>
      </dgm:spPr>
      <dgm:t>
        <a:bodyPr/>
        <a:lstStyle/>
        <a:p>
          <a:endParaRPr lang="en-US"/>
        </a:p>
      </dgm:t>
    </dgm:pt>
    <dgm:pt modelId="{932E37D4-02D5-44FE-96DF-26C73D10662C}" type="pres">
      <dgm:prSet presAssocID="{1D540B21-BD8F-4932-A439-366202C60FCA}" presName="hierRoot2" presStyleCnt="0">
        <dgm:presLayoutVars>
          <dgm:hierBranch val="init"/>
        </dgm:presLayoutVars>
      </dgm:prSet>
      <dgm:spPr/>
    </dgm:pt>
    <dgm:pt modelId="{9179202C-AB20-4AD2-B184-894C4B68F041}" type="pres">
      <dgm:prSet presAssocID="{1D540B21-BD8F-4932-A439-366202C60FCA}" presName="rootComposite2" presStyleCnt="0"/>
      <dgm:spPr/>
    </dgm:pt>
    <dgm:pt modelId="{2B61DBF7-F9FD-490F-B7A5-BFF45F191583}" type="pres">
      <dgm:prSet presAssocID="{1D540B21-BD8F-4932-A439-366202C60FCA}" presName="rootText2" presStyleLbl="alignAcc1" presStyleIdx="0" presStyleCnt="0">
        <dgm:presLayoutVars>
          <dgm:chPref val="3"/>
        </dgm:presLayoutVars>
      </dgm:prSet>
      <dgm:spPr>
        <a:prstGeom prst="rect">
          <a:avLst/>
        </a:prstGeom>
      </dgm:spPr>
      <dgm:t>
        <a:bodyPr/>
        <a:lstStyle/>
        <a:p>
          <a:endParaRPr lang="en-US"/>
        </a:p>
      </dgm:t>
    </dgm:pt>
    <dgm:pt modelId="{B6204DB3-543A-41A2-A045-82CDA02630FA}" type="pres">
      <dgm:prSet presAssocID="{1D540B21-BD8F-4932-A439-366202C60FCA}" presName="topArc2" presStyleLbl="parChTrans1D1" presStyleIdx="42" presStyleCnt="54"/>
      <dgm:spPr>
        <a:xfrm>
          <a:off x="5168372"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BD0CEE50-159C-4A63-AB3E-FF0E3DD41250}" type="pres">
      <dgm:prSet presAssocID="{1D540B21-BD8F-4932-A439-366202C60FCA}" presName="bottomArc2" presStyleLbl="parChTrans1D1" presStyleIdx="43" presStyleCnt="54"/>
      <dgm:spPr>
        <a:xfrm>
          <a:off x="5168372"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09AFF803-31C4-43BA-A95F-A56E4EF47D88}" type="pres">
      <dgm:prSet presAssocID="{1D540B21-BD8F-4932-A439-366202C60FCA}" presName="topConnNode2" presStyleLbl="node2" presStyleIdx="0" presStyleCnt="0"/>
      <dgm:spPr/>
      <dgm:t>
        <a:bodyPr/>
        <a:lstStyle/>
        <a:p>
          <a:endParaRPr lang="en-US"/>
        </a:p>
      </dgm:t>
    </dgm:pt>
    <dgm:pt modelId="{AF40C0CB-5475-4291-95DC-EEC7ED0EA4F1}" type="pres">
      <dgm:prSet presAssocID="{1D540B21-BD8F-4932-A439-366202C60FCA}" presName="hierChild4" presStyleCnt="0"/>
      <dgm:spPr/>
    </dgm:pt>
    <dgm:pt modelId="{08033675-ED53-4FEA-BD8C-CA1D54C4D465}" type="pres">
      <dgm:prSet presAssocID="{1D540B21-BD8F-4932-A439-366202C60FCA}" presName="hierChild5" presStyleCnt="0"/>
      <dgm:spPr/>
    </dgm:pt>
    <dgm:pt modelId="{8BD1507C-EA37-449F-8C45-9807CF704C8B}" type="pres">
      <dgm:prSet presAssocID="{CC52090F-5B71-41A8-A938-8EA6378157CE}" presName="Name28" presStyleLbl="parChTrans1D2" presStyleIdx="6" presStyleCnt="11"/>
      <dgm:spPr>
        <a:custGeom>
          <a:avLst/>
          <a:gdLst/>
          <a:ahLst/>
          <a:cxnLst/>
          <a:rect l="0" t="0" r="0" b="0"/>
          <a:pathLst>
            <a:path>
              <a:moveTo>
                <a:pt x="0" y="0"/>
              </a:moveTo>
              <a:lnTo>
                <a:pt x="0" y="668022"/>
              </a:lnTo>
              <a:lnTo>
                <a:pt x="1983575" y="668022"/>
              </a:lnTo>
              <a:lnTo>
                <a:pt x="1983575" y="754086"/>
              </a:lnTo>
            </a:path>
          </a:pathLst>
        </a:custGeom>
      </dgm:spPr>
      <dgm:t>
        <a:bodyPr/>
        <a:lstStyle/>
        <a:p>
          <a:endParaRPr lang="en-US"/>
        </a:p>
      </dgm:t>
    </dgm:pt>
    <dgm:pt modelId="{1EC2542D-B922-4B51-904D-61DEC581F7F2}" type="pres">
      <dgm:prSet presAssocID="{F15B3555-7589-4797-A3C0-79F5C84C5637}" presName="hierRoot2" presStyleCnt="0">
        <dgm:presLayoutVars>
          <dgm:hierBranch val="init"/>
        </dgm:presLayoutVars>
      </dgm:prSet>
      <dgm:spPr/>
    </dgm:pt>
    <dgm:pt modelId="{FE37F285-51BD-4502-9249-727ECD9C2783}" type="pres">
      <dgm:prSet presAssocID="{F15B3555-7589-4797-A3C0-79F5C84C5637}" presName="rootComposite2" presStyleCnt="0"/>
      <dgm:spPr/>
    </dgm:pt>
    <dgm:pt modelId="{28C066B4-1763-4729-BDF4-44A6FC3B8D44}" type="pres">
      <dgm:prSet presAssocID="{F15B3555-7589-4797-A3C0-79F5C84C5637}" presName="rootText2" presStyleLbl="alignAcc1" presStyleIdx="0" presStyleCnt="0">
        <dgm:presLayoutVars>
          <dgm:chPref val="3"/>
        </dgm:presLayoutVars>
      </dgm:prSet>
      <dgm:spPr>
        <a:prstGeom prst="rect">
          <a:avLst/>
        </a:prstGeom>
      </dgm:spPr>
      <dgm:t>
        <a:bodyPr/>
        <a:lstStyle/>
        <a:p>
          <a:endParaRPr lang="en-US"/>
        </a:p>
      </dgm:t>
    </dgm:pt>
    <dgm:pt modelId="{83681051-5070-4545-89A4-F9422CFAD60B}" type="pres">
      <dgm:prSet presAssocID="{F15B3555-7589-4797-A3C0-79F5C84C5637}" presName="topArc2" presStyleLbl="parChTrans1D1" presStyleIdx="44" presStyleCnt="54"/>
      <dgm:spPr>
        <a:xfrm>
          <a:off x="6160160"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3A91FD47-652F-4DB2-9C5D-4E5D15A77AB6}" type="pres">
      <dgm:prSet presAssocID="{F15B3555-7589-4797-A3C0-79F5C84C5637}" presName="bottomArc2" presStyleLbl="parChTrans1D1" presStyleIdx="45" presStyleCnt="54"/>
      <dgm:spPr>
        <a:xfrm>
          <a:off x="6160160"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7B71B996-0062-466F-B6E1-6CD2CFB9ED8E}" type="pres">
      <dgm:prSet presAssocID="{F15B3555-7589-4797-A3C0-79F5C84C5637}" presName="topConnNode2" presStyleLbl="node2" presStyleIdx="0" presStyleCnt="0"/>
      <dgm:spPr/>
      <dgm:t>
        <a:bodyPr/>
        <a:lstStyle/>
        <a:p>
          <a:endParaRPr lang="en-US"/>
        </a:p>
      </dgm:t>
    </dgm:pt>
    <dgm:pt modelId="{3748F953-9415-4E58-917E-323B481407F2}" type="pres">
      <dgm:prSet presAssocID="{F15B3555-7589-4797-A3C0-79F5C84C5637}" presName="hierChild4" presStyleCnt="0"/>
      <dgm:spPr/>
    </dgm:pt>
    <dgm:pt modelId="{2F496759-FAE4-4958-9416-A16C658401AE}" type="pres">
      <dgm:prSet presAssocID="{F15B3555-7589-4797-A3C0-79F5C84C5637}" presName="hierChild5" presStyleCnt="0"/>
      <dgm:spPr/>
    </dgm:pt>
    <dgm:pt modelId="{66ABA722-0A05-4BA5-B019-9CEC2CC7088C}" type="pres">
      <dgm:prSet presAssocID="{134D7718-AE14-4428-A824-4AC12BFCEC71}" presName="Name28" presStyleLbl="parChTrans1D2" presStyleIdx="7" presStyleCnt="11"/>
      <dgm:spPr>
        <a:custGeom>
          <a:avLst/>
          <a:gdLst/>
          <a:ahLst/>
          <a:cxnLst/>
          <a:rect l="0" t="0" r="0" b="0"/>
          <a:pathLst>
            <a:path>
              <a:moveTo>
                <a:pt x="0" y="0"/>
              </a:moveTo>
              <a:lnTo>
                <a:pt x="0" y="668022"/>
              </a:lnTo>
              <a:lnTo>
                <a:pt x="2975363" y="668022"/>
              </a:lnTo>
              <a:lnTo>
                <a:pt x="2975363" y="754086"/>
              </a:lnTo>
            </a:path>
          </a:pathLst>
        </a:custGeom>
      </dgm:spPr>
      <dgm:t>
        <a:bodyPr/>
        <a:lstStyle/>
        <a:p>
          <a:endParaRPr lang="en-US"/>
        </a:p>
      </dgm:t>
    </dgm:pt>
    <dgm:pt modelId="{9A5304BA-1510-4D1D-BC36-B57D83A75D09}" type="pres">
      <dgm:prSet presAssocID="{74644562-3BA9-4EC6-BD1D-2F070F684918}" presName="hierRoot2" presStyleCnt="0">
        <dgm:presLayoutVars>
          <dgm:hierBranch val="init"/>
        </dgm:presLayoutVars>
      </dgm:prSet>
      <dgm:spPr/>
    </dgm:pt>
    <dgm:pt modelId="{F1F154D1-1AEE-4675-8742-B6C7AE971278}" type="pres">
      <dgm:prSet presAssocID="{74644562-3BA9-4EC6-BD1D-2F070F684918}" presName="rootComposite2" presStyleCnt="0"/>
      <dgm:spPr/>
    </dgm:pt>
    <dgm:pt modelId="{0F1D47F2-0837-4BA6-9710-5954FDB48DB5}" type="pres">
      <dgm:prSet presAssocID="{74644562-3BA9-4EC6-BD1D-2F070F684918}" presName="rootText2" presStyleLbl="alignAcc1" presStyleIdx="0" presStyleCnt="0">
        <dgm:presLayoutVars>
          <dgm:chPref val="3"/>
        </dgm:presLayoutVars>
      </dgm:prSet>
      <dgm:spPr>
        <a:prstGeom prst="rect">
          <a:avLst/>
        </a:prstGeom>
      </dgm:spPr>
      <dgm:t>
        <a:bodyPr/>
        <a:lstStyle/>
        <a:p>
          <a:endParaRPr lang="en-US"/>
        </a:p>
      </dgm:t>
    </dgm:pt>
    <dgm:pt modelId="{1B5E02D4-39AC-401A-A5D7-3B29EDA8552D}" type="pres">
      <dgm:prSet presAssocID="{74644562-3BA9-4EC6-BD1D-2F070F684918}" presName="topArc2" presStyleLbl="parChTrans1D1" presStyleIdx="46" presStyleCnt="54"/>
      <dgm:spPr>
        <a:xfrm>
          <a:off x="7151948"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7FEAE1E2-07CE-4DBC-9CBE-E1F32B8771A1}" type="pres">
      <dgm:prSet presAssocID="{74644562-3BA9-4EC6-BD1D-2F070F684918}" presName="bottomArc2" presStyleLbl="parChTrans1D1" presStyleIdx="47" presStyleCnt="54"/>
      <dgm:spPr>
        <a:xfrm>
          <a:off x="7151948"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01997E9D-2513-4058-9628-A0420D31CD7E}" type="pres">
      <dgm:prSet presAssocID="{74644562-3BA9-4EC6-BD1D-2F070F684918}" presName="topConnNode2" presStyleLbl="node2" presStyleIdx="0" presStyleCnt="0"/>
      <dgm:spPr/>
      <dgm:t>
        <a:bodyPr/>
        <a:lstStyle/>
        <a:p>
          <a:endParaRPr lang="en-US"/>
        </a:p>
      </dgm:t>
    </dgm:pt>
    <dgm:pt modelId="{88358862-14EC-4D64-8C92-271A344B0A5D}" type="pres">
      <dgm:prSet presAssocID="{74644562-3BA9-4EC6-BD1D-2F070F684918}" presName="hierChild4" presStyleCnt="0"/>
      <dgm:spPr/>
    </dgm:pt>
    <dgm:pt modelId="{869A17FA-9627-46DD-A127-708CD4086706}" type="pres">
      <dgm:prSet presAssocID="{74644562-3BA9-4EC6-BD1D-2F070F684918}" presName="hierChild5" presStyleCnt="0"/>
      <dgm:spPr/>
    </dgm:pt>
    <dgm:pt modelId="{B320C904-3FC6-4BD3-8926-CB298C08DFB6}" type="pres">
      <dgm:prSet presAssocID="{2F964ED9-1FF5-4205-8419-EC534149B674}" presName="Name28" presStyleLbl="parChTrans1D2" presStyleIdx="8" presStyleCnt="11"/>
      <dgm:spPr>
        <a:custGeom>
          <a:avLst/>
          <a:gdLst/>
          <a:ahLst/>
          <a:cxnLst/>
          <a:rect l="0" t="0" r="0" b="0"/>
          <a:pathLst>
            <a:path>
              <a:moveTo>
                <a:pt x="0" y="0"/>
              </a:moveTo>
              <a:lnTo>
                <a:pt x="0" y="668022"/>
              </a:lnTo>
              <a:lnTo>
                <a:pt x="3967150" y="668022"/>
              </a:lnTo>
              <a:lnTo>
                <a:pt x="3967150" y="754086"/>
              </a:lnTo>
            </a:path>
          </a:pathLst>
        </a:custGeom>
      </dgm:spPr>
      <dgm:t>
        <a:bodyPr/>
        <a:lstStyle/>
        <a:p>
          <a:endParaRPr lang="en-US"/>
        </a:p>
      </dgm:t>
    </dgm:pt>
    <dgm:pt modelId="{0073933C-CB21-4478-9AFE-FDB4F0CD2C89}" type="pres">
      <dgm:prSet presAssocID="{799A966A-59D7-460E-A9A1-6E0426A8F82A}" presName="hierRoot2" presStyleCnt="0">
        <dgm:presLayoutVars>
          <dgm:hierBranch val="init"/>
        </dgm:presLayoutVars>
      </dgm:prSet>
      <dgm:spPr/>
    </dgm:pt>
    <dgm:pt modelId="{95454CBC-EF50-420F-91F1-F81258D9A0A7}" type="pres">
      <dgm:prSet presAssocID="{799A966A-59D7-460E-A9A1-6E0426A8F82A}" presName="rootComposite2" presStyleCnt="0"/>
      <dgm:spPr/>
    </dgm:pt>
    <dgm:pt modelId="{673C7310-8378-4DAB-AA80-F6EF19B709DF}" type="pres">
      <dgm:prSet presAssocID="{799A966A-59D7-460E-A9A1-6E0426A8F82A}" presName="rootText2" presStyleLbl="alignAcc1" presStyleIdx="0" presStyleCnt="0">
        <dgm:presLayoutVars>
          <dgm:chPref val="3"/>
        </dgm:presLayoutVars>
      </dgm:prSet>
      <dgm:spPr>
        <a:prstGeom prst="rect">
          <a:avLst/>
        </a:prstGeom>
      </dgm:spPr>
      <dgm:t>
        <a:bodyPr/>
        <a:lstStyle/>
        <a:p>
          <a:endParaRPr lang="en-US"/>
        </a:p>
      </dgm:t>
    </dgm:pt>
    <dgm:pt modelId="{0F3987AF-6333-42E8-85BA-37A33A14D9A4}" type="pres">
      <dgm:prSet presAssocID="{799A966A-59D7-460E-A9A1-6E0426A8F82A}" presName="topArc2" presStyleLbl="parChTrans1D1" presStyleIdx="48" presStyleCnt="54"/>
      <dgm:spPr>
        <a:xfrm>
          <a:off x="8143736"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FCF189D1-ED21-410D-92AC-90A2AA663F86}" type="pres">
      <dgm:prSet presAssocID="{799A966A-59D7-460E-A9A1-6E0426A8F82A}" presName="bottomArc2" presStyleLbl="parChTrans1D1" presStyleIdx="49" presStyleCnt="54"/>
      <dgm:spPr>
        <a:xfrm>
          <a:off x="8143736"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907EFCA0-D8EE-4EB0-999E-A6B6AFA6E184}" type="pres">
      <dgm:prSet presAssocID="{799A966A-59D7-460E-A9A1-6E0426A8F82A}" presName="topConnNode2" presStyleLbl="node2" presStyleIdx="0" presStyleCnt="0"/>
      <dgm:spPr/>
      <dgm:t>
        <a:bodyPr/>
        <a:lstStyle/>
        <a:p>
          <a:endParaRPr lang="en-US"/>
        </a:p>
      </dgm:t>
    </dgm:pt>
    <dgm:pt modelId="{8D33AB19-704A-4D98-A196-80EF90705339}" type="pres">
      <dgm:prSet presAssocID="{799A966A-59D7-460E-A9A1-6E0426A8F82A}" presName="hierChild4" presStyleCnt="0"/>
      <dgm:spPr/>
    </dgm:pt>
    <dgm:pt modelId="{A311046A-DF7F-40FB-9830-86A2C5625502}" type="pres">
      <dgm:prSet presAssocID="{799A966A-59D7-460E-A9A1-6E0426A8F82A}" presName="hierChild5" presStyleCnt="0"/>
      <dgm:spPr/>
    </dgm:pt>
    <dgm:pt modelId="{56521E0A-4F19-41DF-B160-4657A1AFC420}" type="pres">
      <dgm:prSet presAssocID="{11974813-86FA-48C6-A604-796BF5D0A833}" presName="hierChild3" presStyleCnt="0"/>
      <dgm:spPr/>
    </dgm:pt>
    <dgm:pt modelId="{B59D566E-F198-4136-BAD4-759CA5873138}" type="pres">
      <dgm:prSet presAssocID="{54EBEC31-C491-435E-A31E-EE6D4E0AA102}" presName="Name101" presStyleLbl="parChTrans1D2" presStyleIdx="9" presStyleCnt="11"/>
      <dgm:spPr>
        <a:custGeom>
          <a:avLst/>
          <a:gdLst/>
          <a:ahLst/>
          <a:cxnLst/>
          <a:rect l="0" t="0" r="0" b="0"/>
          <a:pathLst>
            <a:path>
              <a:moveTo>
                <a:pt x="340158" y="0"/>
              </a:moveTo>
              <a:lnTo>
                <a:pt x="340158" y="245897"/>
              </a:lnTo>
              <a:lnTo>
                <a:pt x="0" y="245897"/>
              </a:lnTo>
            </a:path>
          </a:pathLst>
        </a:custGeom>
      </dgm:spPr>
      <dgm:t>
        <a:bodyPr/>
        <a:lstStyle/>
        <a:p>
          <a:endParaRPr lang="en-US"/>
        </a:p>
      </dgm:t>
    </dgm:pt>
    <dgm:pt modelId="{ABA20949-3B80-4EA0-B4F1-3217DCD80F7D}" type="pres">
      <dgm:prSet presAssocID="{8DB08D37-16F6-4E37-B9ED-506AEB2C9D4F}" presName="hierRoot3" presStyleCnt="0">
        <dgm:presLayoutVars>
          <dgm:hierBranch val="init"/>
        </dgm:presLayoutVars>
      </dgm:prSet>
      <dgm:spPr/>
    </dgm:pt>
    <dgm:pt modelId="{BA18BF7E-89B0-46D4-8BF2-11FBFC1707A0}" type="pres">
      <dgm:prSet presAssocID="{8DB08D37-16F6-4E37-B9ED-506AEB2C9D4F}" presName="rootComposite3" presStyleCnt="0"/>
      <dgm:spPr/>
    </dgm:pt>
    <dgm:pt modelId="{CD0E64EE-6B1A-4737-9E11-2F99BF53A59F}" type="pres">
      <dgm:prSet presAssocID="{8DB08D37-16F6-4E37-B9ED-506AEB2C9D4F}" presName="rootText3" presStyleLbl="alignAcc1" presStyleIdx="0" presStyleCnt="0">
        <dgm:presLayoutVars>
          <dgm:chPref val="3"/>
        </dgm:presLayoutVars>
      </dgm:prSet>
      <dgm:spPr>
        <a:prstGeom prst="rect">
          <a:avLst/>
        </a:prstGeom>
      </dgm:spPr>
      <dgm:t>
        <a:bodyPr/>
        <a:lstStyle/>
        <a:p>
          <a:endParaRPr lang="en-US"/>
        </a:p>
      </dgm:t>
    </dgm:pt>
    <dgm:pt modelId="{3C8F96AD-C60B-40E1-ACF3-677473CCB412}" type="pres">
      <dgm:prSet presAssocID="{8DB08D37-16F6-4E37-B9ED-506AEB2C9D4F}" presName="topArc3" presStyleLbl="parChTrans1D1" presStyleIdx="50" presStyleCnt="54"/>
      <dgm:spPr>
        <a:xfrm>
          <a:off x="3680691" y="1883489"/>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564458FE-AE13-4784-B060-28F1B765879B}" type="pres">
      <dgm:prSet presAssocID="{8DB08D37-16F6-4E37-B9ED-506AEB2C9D4F}" presName="bottomArc3" presStyleLbl="parChTrans1D1" presStyleIdx="51" presStyleCnt="54"/>
      <dgm:spPr>
        <a:xfrm>
          <a:off x="3680691" y="1883489"/>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21302A2A-64D4-4EF0-8C5E-0E816FB15602}" type="pres">
      <dgm:prSet presAssocID="{8DB08D37-16F6-4E37-B9ED-506AEB2C9D4F}" presName="topConnNode3" presStyleLbl="asst1" presStyleIdx="0" presStyleCnt="0"/>
      <dgm:spPr/>
      <dgm:t>
        <a:bodyPr/>
        <a:lstStyle/>
        <a:p>
          <a:endParaRPr lang="en-US"/>
        </a:p>
      </dgm:t>
    </dgm:pt>
    <dgm:pt modelId="{D6859074-7A14-4459-9A31-BA6D670D01A4}" type="pres">
      <dgm:prSet presAssocID="{8DB08D37-16F6-4E37-B9ED-506AEB2C9D4F}" presName="hierChild6" presStyleCnt="0"/>
      <dgm:spPr/>
    </dgm:pt>
    <dgm:pt modelId="{2B16D2C0-542D-44CB-B362-4D453CF12929}" type="pres">
      <dgm:prSet presAssocID="{8DB08D37-16F6-4E37-B9ED-506AEB2C9D4F}" presName="hierChild7" presStyleCnt="0"/>
      <dgm:spPr/>
    </dgm:pt>
    <dgm:pt modelId="{E68CD4EF-E58E-4E68-A53C-D816FFF0EAE9}" type="pres">
      <dgm:prSet presAssocID="{E7D6DED5-FC1B-4E00-BB0A-2EA1072D5FDA}" presName="Name101" presStyleLbl="parChTrans1D2" presStyleIdx="10" presStyleCnt="11"/>
      <dgm:spPr>
        <a:custGeom>
          <a:avLst/>
          <a:gdLst/>
          <a:ahLst/>
          <a:cxnLst/>
          <a:rect l="0" t="0" r="0" b="0"/>
          <a:pathLst>
            <a:path>
              <a:moveTo>
                <a:pt x="0" y="0"/>
              </a:moveTo>
              <a:lnTo>
                <a:pt x="0" y="245897"/>
              </a:lnTo>
              <a:lnTo>
                <a:pt x="340158" y="245897"/>
              </a:lnTo>
            </a:path>
          </a:pathLst>
        </a:custGeom>
      </dgm:spPr>
      <dgm:t>
        <a:bodyPr/>
        <a:lstStyle/>
        <a:p>
          <a:endParaRPr lang="en-US"/>
        </a:p>
      </dgm:t>
    </dgm:pt>
    <dgm:pt modelId="{6EA3086D-6AD0-43B4-8A2C-6C4AEB02C824}" type="pres">
      <dgm:prSet presAssocID="{72B20EB6-604B-4F0B-80F7-BBD9980BBDA2}" presName="hierRoot3" presStyleCnt="0">
        <dgm:presLayoutVars>
          <dgm:hierBranch val="init"/>
        </dgm:presLayoutVars>
      </dgm:prSet>
      <dgm:spPr/>
    </dgm:pt>
    <dgm:pt modelId="{1BE59DA5-D071-4679-BA81-9673B3F7323E}" type="pres">
      <dgm:prSet presAssocID="{72B20EB6-604B-4F0B-80F7-BBD9980BBDA2}" presName="rootComposite3" presStyleCnt="0"/>
      <dgm:spPr/>
    </dgm:pt>
    <dgm:pt modelId="{7DCA87DE-EA9E-43F2-9CAD-E2DB04B8BEB6}" type="pres">
      <dgm:prSet presAssocID="{72B20EB6-604B-4F0B-80F7-BBD9980BBDA2}" presName="rootText3" presStyleLbl="alignAcc1" presStyleIdx="0" presStyleCnt="0">
        <dgm:presLayoutVars>
          <dgm:chPref val="3"/>
        </dgm:presLayoutVars>
      </dgm:prSet>
      <dgm:spPr>
        <a:prstGeom prst="rect">
          <a:avLst/>
        </a:prstGeom>
      </dgm:spPr>
      <dgm:t>
        <a:bodyPr/>
        <a:lstStyle/>
        <a:p>
          <a:endParaRPr lang="en-US"/>
        </a:p>
      </dgm:t>
    </dgm:pt>
    <dgm:pt modelId="{CFE3058F-9FC5-444F-9217-8474D4B7B9F8}" type="pres">
      <dgm:prSet presAssocID="{72B20EB6-604B-4F0B-80F7-BBD9980BBDA2}" presName="topArc3" presStyleLbl="parChTrans1D1" presStyleIdx="52" presStyleCnt="54"/>
      <dgm:spPr>
        <a:xfrm>
          <a:off x="4672479" y="1883489"/>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9F792C6D-D2D6-4B5B-8578-913A60EE596E}" type="pres">
      <dgm:prSet presAssocID="{72B20EB6-604B-4F0B-80F7-BBD9980BBDA2}" presName="bottomArc3" presStyleLbl="parChTrans1D1" presStyleIdx="53" presStyleCnt="54"/>
      <dgm:spPr>
        <a:xfrm>
          <a:off x="4672479" y="1883489"/>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66A57AC5-D129-4380-8208-218CB50837B3}" type="pres">
      <dgm:prSet presAssocID="{72B20EB6-604B-4F0B-80F7-BBD9980BBDA2}" presName="topConnNode3" presStyleLbl="asst1" presStyleIdx="0" presStyleCnt="0"/>
      <dgm:spPr/>
      <dgm:t>
        <a:bodyPr/>
        <a:lstStyle/>
        <a:p>
          <a:endParaRPr lang="en-US"/>
        </a:p>
      </dgm:t>
    </dgm:pt>
    <dgm:pt modelId="{D01C34BA-845F-46C5-86E7-923120946337}" type="pres">
      <dgm:prSet presAssocID="{72B20EB6-604B-4F0B-80F7-BBD9980BBDA2}" presName="hierChild6" presStyleCnt="0"/>
      <dgm:spPr/>
    </dgm:pt>
    <dgm:pt modelId="{2DD9E0DE-19B4-4CAE-8985-F6B46244D064}" type="pres">
      <dgm:prSet presAssocID="{72B20EB6-604B-4F0B-80F7-BBD9980BBDA2}" presName="hierChild7" presStyleCnt="0"/>
      <dgm:spPr/>
    </dgm:pt>
  </dgm:ptLst>
  <dgm:cxnLst>
    <dgm:cxn modelId="{FAF85788-51B9-47F8-A535-4B0549A4640B}" type="presOf" srcId="{19346821-D350-4778-B940-F9D5277CE3C5}" destId="{97646084-824E-4B90-A732-6773DE2AB7FE}" srcOrd="0" destOrd="0" presId="urn:microsoft.com/office/officeart/2008/layout/HalfCircleOrganizationChart"/>
    <dgm:cxn modelId="{42FD02E8-56E2-4190-9DC9-FDF7B41884AE}" type="presOf" srcId="{8DF3D5C7-E627-40EC-AE75-5644A9CC3C4B}" destId="{42342E32-EBBA-412F-83D7-BA6CA1B595BE}" srcOrd="0" destOrd="0" presId="urn:microsoft.com/office/officeart/2008/layout/HalfCircleOrganizationChart"/>
    <dgm:cxn modelId="{5465117A-27DE-4E84-9050-C8D0306280B5}" srcId="{11974813-86FA-48C6-A604-796BF5D0A833}" destId="{74644562-3BA9-4EC6-BD1D-2F070F684918}" srcOrd="9" destOrd="0" parTransId="{134D7718-AE14-4428-A824-4AC12BFCEC71}" sibTransId="{EEC1B99E-F5BD-4EAF-BD54-2A0582F680E5}"/>
    <dgm:cxn modelId="{F60E94CB-FF7A-4979-882A-0DC74CF3C823}" type="presOf" srcId="{A6B1249D-5155-46B6-8AAB-ACF6B38127B9}" destId="{07E2A333-9D7F-4602-9D8B-29FFEB964EE6}" srcOrd="0" destOrd="0" presId="urn:microsoft.com/office/officeart/2008/layout/HalfCircleOrganizationChart"/>
    <dgm:cxn modelId="{564D907C-F9A7-4C8A-B4FB-58E6B760B3DD}" type="presOf" srcId="{F15B3555-7589-4797-A3C0-79F5C84C5637}" destId="{28C066B4-1763-4729-BDF4-44A6FC3B8D44}" srcOrd="0" destOrd="0" presId="urn:microsoft.com/office/officeart/2008/layout/HalfCircleOrganizationChart"/>
    <dgm:cxn modelId="{909F4E72-9EC1-461B-ACF6-AE2342E6D214}" srcId="{11974813-86FA-48C6-A604-796BF5D0A833}" destId="{1D540B21-BD8F-4932-A439-366202C60FCA}" srcOrd="7" destOrd="0" parTransId="{ADD06817-1CAA-47E3-97F9-1F3FA3D289A6}" sibTransId="{C5EC7CF5-64B4-4951-9E6D-7FA91DE47890}"/>
    <dgm:cxn modelId="{BBB19CBD-991B-4D5F-AD2F-368914E5912B}" srcId="{2001C678-2574-462D-8E96-81EE6CE3BE0C}" destId="{CFED3F38-67BD-4F07-9461-38C7FA012CD4}" srcOrd="1" destOrd="0" parTransId="{8F07F221-8A55-47E4-A623-1A616D40263C}" sibTransId="{DECCFC6A-7B90-4A1C-81B7-27ED9C1EA151}"/>
    <dgm:cxn modelId="{2488D485-68D0-4845-9663-A009404AAC7C}" type="presOf" srcId="{68D1460B-0AE3-4B6E-A271-E011223E9045}" destId="{9F4ADD59-8385-46F1-AF96-D50E2E7C4FC1}" srcOrd="0" destOrd="0" presId="urn:microsoft.com/office/officeart/2008/layout/HalfCircleOrganizationChart"/>
    <dgm:cxn modelId="{AA9A6313-AC14-4534-8479-B1BE28078F4D}" type="presOf" srcId="{8E67BB39-697A-4A0B-953D-F62D5C41A7F2}" destId="{69354F16-0C4D-4B2F-8F36-07F30E77C351}" srcOrd="1" destOrd="0" presId="urn:microsoft.com/office/officeart/2008/layout/HalfCircleOrganizationChart"/>
    <dgm:cxn modelId="{6701B90E-3F3C-4AD5-B070-FED2EC285967}" srcId="{11974813-86FA-48C6-A604-796BF5D0A833}" destId="{F15B3555-7589-4797-A3C0-79F5C84C5637}" srcOrd="8" destOrd="0" parTransId="{CC52090F-5B71-41A8-A938-8EA6378157CE}" sibTransId="{CF51BAFF-57F5-440C-B9C4-1180AD04407C}"/>
    <dgm:cxn modelId="{C4FF9308-644B-425D-8F8E-23D9007B1766}" type="presOf" srcId="{8DB08D37-16F6-4E37-B9ED-506AEB2C9D4F}" destId="{21302A2A-64D4-4EF0-8C5E-0E816FB15602}" srcOrd="1" destOrd="0" presId="urn:microsoft.com/office/officeart/2008/layout/HalfCircleOrganizationChart"/>
    <dgm:cxn modelId="{18C26572-6C32-4194-8825-088BBC28E1C1}" type="presOf" srcId="{00949E6C-CC9E-4F42-99FB-9C5409C56B9B}" destId="{05F9DD06-9F76-46D1-B557-B1D5E086CB4E}" srcOrd="0" destOrd="0" presId="urn:microsoft.com/office/officeart/2008/layout/HalfCircleOrganizationChart"/>
    <dgm:cxn modelId="{8839DDC2-B34C-4CD2-A488-68F3C6CDBE1E}" type="presOf" srcId="{EEAC1C07-55EE-4DAF-9DCC-6F4703DDE02B}" destId="{AB0105FF-185B-4CB9-8F83-74BE22C4660B}" srcOrd="1" destOrd="0" presId="urn:microsoft.com/office/officeart/2008/layout/HalfCircleOrganizationChart"/>
    <dgm:cxn modelId="{0A6377E2-72AB-4EB6-B5B3-6F9D252C63DB}" type="presOf" srcId="{E96C526E-ADB5-498B-92F0-59CA0A1224C7}" destId="{0D7D686D-5CBA-4ADD-B4D6-7EEC451ABDF8}" srcOrd="1" destOrd="0" presId="urn:microsoft.com/office/officeart/2008/layout/HalfCircleOrganizationChart"/>
    <dgm:cxn modelId="{00CDB7CB-CB53-48AA-A29E-81710083D9B9}" srcId="{11974813-86FA-48C6-A604-796BF5D0A833}" destId="{E96C526E-ADB5-498B-92F0-59CA0A1224C7}" srcOrd="3" destOrd="0" parTransId="{6D131D1F-D1ED-4A8E-BB04-1411A222EFD1}" sibTransId="{AB363427-664E-4868-8DA2-8C98AA8A1E83}"/>
    <dgm:cxn modelId="{FE3EC81A-3890-40DD-84A6-F6C7D1E8637B}" srcId="{0E363A52-0E28-41AB-8290-D06D8F852E62}" destId="{CD17F4F5-48A2-421D-99B9-75AC6FFDA40F}" srcOrd="0" destOrd="0" parTransId="{58B3E9C0-AFD9-4CA2-8B4D-21C270CB179E}" sibTransId="{BA95159D-407B-4BF1-9AFC-9734014EF336}"/>
    <dgm:cxn modelId="{7EF43603-5799-4526-BF73-20AF8A8CFE72}" type="presOf" srcId="{AF4CF1BC-B07B-46FE-BF5A-6B2DC9859081}" destId="{6B4AFA86-CC38-4C29-9509-84D002D2F613}" srcOrd="0" destOrd="0" presId="urn:microsoft.com/office/officeart/2008/layout/HalfCircleOrganizationChart"/>
    <dgm:cxn modelId="{4B780709-558F-4D64-9424-3708FB985D40}" type="presOf" srcId="{11722FD6-3936-4FAD-8B63-FE446537430F}" destId="{BFA39430-9A81-4AE1-8E88-631D8561BBA3}" srcOrd="0" destOrd="0" presId="urn:microsoft.com/office/officeart/2008/layout/HalfCircleOrganizationChart"/>
    <dgm:cxn modelId="{2B47C0DF-C9EE-4507-A41F-CA9625636994}" type="presOf" srcId="{C44A2A09-405B-440E-83A4-23ADCDA1E7EB}" destId="{7E61C59A-0FD4-40D4-BC50-67FE2B276DEE}" srcOrd="0" destOrd="0" presId="urn:microsoft.com/office/officeart/2008/layout/HalfCircleOrganizationChart"/>
    <dgm:cxn modelId="{309EA2BE-C2F2-4D32-8CBA-B2ECB25ECAA5}" srcId="{CFED3F38-67BD-4F07-9461-38C7FA012CD4}" destId="{205C7F3A-4410-4273-A231-E59F505AF87E}" srcOrd="0" destOrd="0" parTransId="{CB6A0CC7-0498-4CAF-80A5-0D961AF75314}" sibTransId="{0F624A6C-360E-46B6-A0A5-5AF1785A840F}"/>
    <dgm:cxn modelId="{31B2EE2E-54E0-458E-A228-6B7520FE36D0}" type="presOf" srcId="{1D540B21-BD8F-4932-A439-366202C60FCA}" destId="{2B61DBF7-F9FD-490F-B7A5-BFF45F191583}" srcOrd="0" destOrd="0" presId="urn:microsoft.com/office/officeart/2008/layout/HalfCircleOrganizationChart"/>
    <dgm:cxn modelId="{4C8ED668-7926-4CA2-987F-0D9487AA70E1}" type="presOf" srcId="{935E93E8-3AC1-4DF5-8DCE-F00E24C0876C}" destId="{4EDCAD05-500F-4CD5-B6A2-F1EE5E8258CF}" srcOrd="1" destOrd="0" presId="urn:microsoft.com/office/officeart/2008/layout/HalfCircleOrganizationChart"/>
    <dgm:cxn modelId="{9C60616A-48AE-4C37-8169-5B316055BE5D}" type="presOf" srcId="{68AB6C5D-B6B1-405D-AC7D-6E46FCF67075}" destId="{CB2FF6E1-B813-47AB-994F-E67FB4A23674}" srcOrd="0" destOrd="0" presId="urn:microsoft.com/office/officeart/2008/layout/HalfCircleOrganizationChart"/>
    <dgm:cxn modelId="{AEEBC754-02E3-48C2-9E6C-F4F376A744BE}" srcId="{2001C678-2574-462D-8E96-81EE6CE3BE0C}" destId="{B1AB8052-E31A-4DC8-A908-2A17B7937133}" srcOrd="2" destOrd="0" parTransId="{A6B1249D-5155-46B6-8AAB-ACF6B38127B9}" sibTransId="{7A6A78DF-8352-4771-99DD-DA863B45E006}"/>
    <dgm:cxn modelId="{79EB96E4-7168-4470-B060-EBDBCD868013}" type="presOf" srcId="{946B7C9C-5E76-4D03-B7CA-60FB0DE1FE11}" destId="{BCE228DC-2C72-4386-A54C-978535E5B196}" srcOrd="0" destOrd="0" presId="urn:microsoft.com/office/officeart/2008/layout/HalfCircleOrganizationChart"/>
    <dgm:cxn modelId="{36D5923A-A7AE-4686-B544-5EA6A722ACE1}" type="presOf" srcId="{68D1460B-0AE3-4B6E-A271-E011223E9045}" destId="{AE86635A-0A08-49C6-A79F-8B0412DC020F}" srcOrd="1" destOrd="0" presId="urn:microsoft.com/office/officeart/2008/layout/HalfCircleOrganizationChart"/>
    <dgm:cxn modelId="{B4329755-F03C-46B6-9E95-EC70D98CF352}" srcId="{EEAC1C07-55EE-4DAF-9DCC-6F4703DDE02B}" destId="{19346821-D350-4778-B940-F9D5277CE3C5}" srcOrd="1" destOrd="0" parTransId="{C6476AE3-E115-4692-91DE-3AD155530684}" sibTransId="{EEF49941-E9F6-4212-81E4-9A512459A18E}"/>
    <dgm:cxn modelId="{F7A680DB-5837-43BF-B7A6-FB8BBB17BF33}" type="presOf" srcId="{2120C40C-24F0-4DEE-A877-BDBD4023B718}" destId="{5BD9E05D-D9D1-494C-82D9-E9FD214565B7}" srcOrd="1" destOrd="0" presId="urn:microsoft.com/office/officeart/2008/layout/HalfCircleOrganizationChart"/>
    <dgm:cxn modelId="{4175A66F-9C18-42D6-B854-10A9ABE1DB6F}" srcId="{11974813-86FA-48C6-A604-796BF5D0A833}" destId="{0E363A52-0E28-41AB-8290-D06D8F852E62}" srcOrd="2" destOrd="0" parTransId="{EEE06DC7-470F-43CD-ADE5-0631FF984F0B}" sibTransId="{7428E842-86A1-4AF8-8939-0940A1E28FE3}"/>
    <dgm:cxn modelId="{5B0E74BB-D820-4933-A786-3C7706497AB4}" srcId="{11974813-86FA-48C6-A604-796BF5D0A833}" destId="{799A966A-59D7-460E-A9A1-6E0426A8F82A}" srcOrd="10" destOrd="0" parTransId="{2F964ED9-1FF5-4205-8419-EC534149B674}" sibTransId="{941ED7FB-1BDE-4463-8FFB-D5A5E186111B}"/>
    <dgm:cxn modelId="{D4658C97-D0C4-40B6-8157-B2D98533253E}" type="presOf" srcId="{BF5C6B17-8D1C-4F4D-BDE4-4CB1435B128A}" destId="{22A157DD-E8D2-431F-893B-93BE7881CF6A}" srcOrd="0" destOrd="0" presId="urn:microsoft.com/office/officeart/2008/layout/HalfCircleOrganizationChart"/>
    <dgm:cxn modelId="{AD8280D1-B286-4F9C-A36A-633CDA63A87E}" srcId="{2001C678-2574-462D-8E96-81EE6CE3BE0C}" destId="{A8517183-0252-4BBF-BDDE-9737BF6D0643}" srcOrd="3" destOrd="0" parTransId="{BF5C6B17-8D1C-4F4D-BDE4-4CB1435B128A}" sibTransId="{B071F995-6E91-47B8-8CEC-C7DF555573ED}"/>
    <dgm:cxn modelId="{2497F0DF-A65E-48D9-BC4E-361FF2AFDB1D}" type="presOf" srcId="{0E363A52-0E28-41AB-8290-D06D8F852E62}" destId="{F6E68CC1-107D-4785-A06E-615CDA46EE4A}" srcOrd="1" destOrd="0" presId="urn:microsoft.com/office/officeart/2008/layout/HalfCircleOrganizationChart"/>
    <dgm:cxn modelId="{11C5627F-EEFD-4685-8F25-207722C88452}" srcId="{11974813-86FA-48C6-A604-796BF5D0A833}" destId="{8DF3D5C7-E627-40EC-AE75-5644A9CC3C4B}" srcOrd="4" destOrd="0" parTransId="{C44A2A09-405B-440E-83A4-23ADCDA1E7EB}" sibTransId="{5E14D733-8A1D-4A45-94FE-C2AE649CF332}"/>
    <dgm:cxn modelId="{28A6F119-4700-47C1-BA72-416251FF3D46}" type="presOf" srcId="{29A35DF6-7573-49BE-ABF9-6D556CB1B34D}" destId="{D0676ED8-D9BC-4803-B5F6-9F605C7C48FD}" srcOrd="0" destOrd="0" presId="urn:microsoft.com/office/officeart/2008/layout/HalfCircleOrganizationChart"/>
    <dgm:cxn modelId="{73545D91-B0D1-4108-AD96-8CC98A90104B}" type="presOf" srcId="{58B3E9C0-AFD9-4CA2-8B4D-21C270CB179E}" destId="{01569199-7C99-477E-9552-E69FDC70D6C6}" srcOrd="0" destOrd="0" presId="urn:microsoft.com/office/officeart/2008/layout/HalfCircleOrganizationChart"/>
    <dgm:cxn modelId="{34876813-2799-4A1D-BC87-3E3C849773DB}" type="presOf" srcId="{11974813-86FA-48C6-A604-796BF5D0A833}" destId="{BCB0F411-A480-4592-83BB-DB8129FAAA2A}" srcOrd="1" destOrd="0" presId="urn:microsoft.com/office/officeart/2008/layout/HalfCircleOrganizationChart"/>
    <dgm:cxn modelId="{E513BC30-8B59-4DA6-A4FE-CEF31172662F}" type="presOf" srcId="{24BC74D4-04F2-4ACA-9541-5982C93DB969}" destId="{0403FE72-0C85-4EFB-BBAE-BB8523CE94E0}" srcOrd="1" destOrd="0" presId="urn:microsoft.com/office/officeart/2008/layout/HalfCircleOrganizationChart"/>
    <dgm:cxn modelId="{8D219E96-52B3-4564-BB24-A66A1D3F3D12}" srcId="{11974813-86FA-48C6-A604-796BF5D0A833}" destId="{EEAC1C07-55EE-4DAF-9DCC-6F4703DDE02B}" srcOrd="6" destOrd="0" parTransId="{68AB6C5D-B6B1-405D-AC7D-6E46FCF67075}" sibTransId="{BE097723-2D7A-41D2-80A2-8930ED62C302}"/>
    <dgm:cxn modelId="{76BD3F65-CCB4-4ABC-BE43-301CBDA7C5CD}" type="presOf" srcId="{448F7D17-5AB1-4833-8D3E-297DC9A218FE}" destId="{06A63BE0-E41C-4A02-9ED6-36017E2ED46C}" srcOrd="0" destOrd="0" presId="urn:microsoft.com/office/officeart/2008/layout/HalfCircleOrganizationChart"/>
    <dgm:cxn modelId="{73BC9345-35EC-426E-8101-CCE3D6F6E12D}" type="presOf" srcId="{EEAC1C07-55EE-4DAF-9DCC-6F4703DDE02B}" destId="{6460A472-5508-48A8-9292-B530BE60BE69}" srcOrd="0" destOrd="0" presId="urn:microsoft.com/office/officeart/2008/layout/HalfCircleOrganizationChart"/>
    <dgm:cxn modelId="{C58ED0EB-61A7-4ECE-BD9B-4FC2A117AE3C}" type="presOf" srcId="{72B20EB6-604B-4F0B-80F7-BBD9980BBDA2}" destId="{66A57AC5-D129-4380-8208-218CB50837B3}" srcOrd="1" destOrd="0" presId="urn:microsoft.com/office/officeart/2008/layout/HalfCircleOrganizationChart"/>
    <dgm:cxn modelId="{EBD0B141-5119-4120-8650-380D65187EBE}" srcId="{EEAC1C07-55EE-4DAF-9DCC-6F4703DDE02B}" destId="{24BC74D4-04F2-4ACA-9541-5982C93DB969}" srcOrd="3" destOrd="0" parTransId="{5F5A61A7-B651-4642-99EB-046FDFAAA0F2}" sibTransId="{2926F1D3-68FB-40F0-BBFB-B8D0F2923CFC}"/>
    <dgm:cxn modelId="{59926536-E23E-46CD-A564-710106AE453C}" type="presOf" srcId="{F15B3555-7589-4797-A3C0-79F5C84C5637}" destId="{7B71B996-0062-466F-B6E1-6CD2CFB9ED8E}" srcOrd="1" destOrd="0" presId="urn:microsoft.com/office/officeart/2008/layout/HalfCircleOrganizationChart"/>
    <dgm:cxn modelId="{9C58C16F-1995-4173-AB20-4161AFE0950B}" type="presOf" srcId="{799A966A-59D7-460E-A9A1-6E0426A8F82A}" destId="{907EFCA0-D8EE-4EB0-999E-A6B6AFA6E184}" srcOrd="1" destOrd="0" presId="urn:microsoft.com/office/officeart/2008/layout/HalfCircleOrganizationChart"/>
    <dgm:cxn modelId="{48B970F7-7006-440D-84AA-502EB47182CD}" type="presOf" srcId="{C6476AE3-E115-4692-91DE-3AD155530684}" destId="{D869F626-B885-4778-B767-F0F262D2BA60}" srcOrd="0" destOrd="0" presId="urn:microsoft.com/office/officeart/2008/layout/HalfCircleOrganizationChart"/>
    <dgm:cxn modelId="{1AA1E1E9-D95F-494C-BE4B-9BCF22E502CF}" type="presOf" srcId="{205C7F3A-4410-4273-A231-E59F505AF87E}" destId="{3949C27C-006D-4CF1-907E-67A8C69358AC}" srcOrd="0" destOrd="0" presId="urn:microsoft.com/office/officeart/2008/layout/HalfCircleOrganizationChart"/>
    <dgm:cxn modelId="{01382859-1A06-4EDB-A5D6-894B4FF231F8}" type="presOf" srcId="{2F964ED9-1FF5-4205-8419-EC534149B674}" destId="{B320C904-3FC6-4BD3-8926-CB298C08DFB6}" srcOrd="0" destOrd="0" presId="urn:microsoft.com/office/officeart/2008/layout/HalfCircleOrganizationChart"/>
    <dgm:cxn modelId="{C99B9079-593D-47CE-9711-4D2C850BE3A0}" type="presOf" srcId="{0E363A52-0E28-41AB-8290-D06D8F852E62}" destId="{9C9F3A1B-84A9-42A6-8044-E0A1A4BB2A34}" srcOrd="0" destOrd="0" presId="urn:microsoft.com/office/officeart/2008/layout/HalfCircleOrganizationChart"/>
    <dgm:cxn modelId="{22B099B6-000E-4F7F-A630-DCEA1FB1AB1D}" srcId="{EEAC1C07-55EE-4DAF-9DCC-6F4703DDE02B}" destId="{2001C678-2574-462D-8E96-81EE6CE3BE0C}" srcOrd="2" destOrd="0" parTransId="{DA28EE68-580E-414E-8940-01DDD7E0AAA4}" sibTransId="{3E6C6F67-4C4A-4EF9-992D-C80F2198FE98}"/>
    <dgm:cxn modelId="{3851A713-17FA-4B7F-83F8-9403E302FFAC}" type="presOf" srcId="{11974813-86FA-48C6-A604-796BF5D0A833}" destId="{0DD1ED9E-5522-4AF8-9D04-84E9663AAA1D}" srcOrd="0" destOrd="0" presId="urn:microsoft.com/office/officeart/2008/layout/HalfCircleOrganizationChart"/>
    <dgm:cxn modelId="{6415160A-FE5E-437E-9774-11E9756F4CA1}" type="presOf" srcId="{6A6A99D5-5BB7-440C-A531-6E8FCEB4F3B3}" destId="{87C73EF5-B4F9-4638-976D-7A31F3CC32FD}" srcOrd="0" destOrd="0" presId="urn:microsoft.com/office/officeart/2008/layout/HalfCircleOrganizationChart"/>
    <dgm:cxn modelId="{4122C2A5-DAA6-4973-B437-FA1702808975}" type="presOf" srcId="{E02CB5D1-D93E-4B85-B842-400ACE282152}" destId="{AA60396B-4C7E-4FB8-8CDD-5F9AA59FD525}" srcOrd="0" destOrd="0" presId="urn:microsoft.com/office/officeart/2008/layout/HalfCircleOrganizationChart"/>
    <dgm:cxn modelId="{636E730F-3202-4B18-ADFF-E8CB373EFB92}" type="presOf" srcId="{54EBEC31-C491-435E-A31E-EE6D4E0AA102}" destId="{B59D566E-F198-4136-BAD4-759CA5873138}" srcOrd="0" destOrd="0" presId="urn:microsoft.com/office/officeart/2008/layout/HalfCircleOrganizationChart"/>
    <dgm:cxn modelId="{CF6FC68E-3E48-439D-92A9-BEA1069C8A31}" type="presOf" srcId="{205C7F3A-4410-4273-A231-E59F505AF87E}" destId="{11A9F7B9-CB4F-48FD-9B2B-0220A8C332FC}" srcOrd="1" destOrd="0" presId="urn:microsoft.com/office/officeart/2008/layout/HalfCircleOrganizationChart"/>
    <dgm:cxn modelId="{E1F35DD2-7905-4436-82B6-4300A3AF26FA}" srcId="{7AF52EDC-D0A2-4E06-87BA-CD08242FB62F}" destId="{11974813-86FA-48C6-A604-796BF5D0A833}" srcOrd="0" destOrd="0" parTransId="{A75B54CE-7EFD-445C-A3B1-8DBFBC32D807}" sibTransId="{5D662648-57EA-467D-A70E-7D002FC5D176}"/>
    <dgm:cxn modelId="{13D95C9B-2873-4312-94DA-1A2390D6571B}" type="presOf" srcId="{648DE9F0-2B31-4BB7-9E15-97D4F1E26417}" destId="{0741ADD7-2F55-46BE-90E6-6B1E020BF3C4}" srcOrd="0" destOrd="0" presId="urn:microsoft.com/office/officeart/2008/layout/HalfCircleOrganizationChart"/>
    <dgm:cxn modelId="{26C6278C-8F5C-4885-90CF-CD694225C685}" type="presOf" srcId="{2120C40C-24F0-4DEE-A877-BDBD4023B718}" destId="{E2B17FC1-8137-45F5-8662-9208681D55F1}" srcOrd="0" destOrd="0" presId="urn:microsoft.com/office/officeart/2008/layout/HalfCircleOrganizationChart"/>
    <dgm:cxn modelId="{DB2C9AEE-EDFF-4769-949A-622118331F12}" type="presOf" srcId="{935E93E8-3AC1-4DF5-8DCE-F00E24C0876C}" destId="{9017BC4A-A61F-4042-8403-2D2A19B9993A}" srcOrd="0" destOrd="0" presId="urn:microsoft.com/office/officeart/2008/layout/HalfCircleOrganizationChart"/>
    <dgm:cxn modelId="{87D1F577-648E-426B-AE4D-732769D10C59}" type="presOf" srcId="{2001C678-2574-462D-8E96-81EE6CE3BE0C}" destId="{DC7FB30C-8F3E-4F40-AB75-C9FE96B5803B}" srcOrd="1" destOrd="0" presId="urn:microsoft.com/office/officeart/2008/layout/HalfCircleOrganizationChart"/>
    <dgm:cxn modelId="{16C4129D-5AF4-4BF2-84C4-638070E28A27}" type="presOf" srcId="{5F5A61A7-B651-4642-99EB-046FDFAAA0F2}" destId="{2CE6761D-D2BB-4F9E-861D-DC46F4459F50}" srcOrd="0" destOrd="0" presId="urn:microsoft.com/office/officeart/2008/layout/HalfCircleOrganizationChart"/>
    <dgm:cxn modelId="{B4689B85-2ECA-410F-A44C-932281C41DCD}" type="presOf" srcId="{8E67BB39-697A-4A0B-953D-F62D5C41A7F2}" destId="{3A01DE67-75BC-4CDC-A6A5-9C36117F2D4A}" srcOrd="0" destOrd="0" presId="urn:microsoft.com/office/officeart/2008/layout/HalfCircleOrganizationChart"/>
    <dgm:cxn modelId="{7E45353A-25FE-49B8-8CF8-F0C990E8CAFC}" type="presOf" srcId="{8DB08D37-16F6-4E37-B9ED-506AEB2C9D4F}" destId="{CD0E64EE-6B1A-4737-9E11-2F99BF53A59F}" srcOrd="0" destOrd="0" presId="urn:microsoft.com/office/officeart/2008/layout/HalfCircleOrganizationChart"/>
    <dgm:cxn modelId="{3A823B21-E080-4CF9-94AA-22CA54651ADB}" type="presOf" srcId="{946B7C9C-5E76-4D03-B7CA-60FB0DE1FE11}" destId="{8D66C123-C443-450C-9AAA-E752DD68991D}" srcOrd="1" destOrd="0" presId="urn:microsoft.com/office/officeart/2008/layout/HalfCircleOrganizationChart"/>
    <dgm:cxn modelId="{5A3FCF95-C434-4871-ABBA-F89A8C18526C}" type="presOf" srcId="{CD17F4F5-48A2-421D-99B9-75AC6FFDA40F}" destId="{DB03BDA1-2AFA-4554-B6B2-308EAF6DE8D3}" srcOrd="0" destOrd="0" presId="urn:microsoft.com/office/officeart/2008/layout/HalfCircleOrganizationChart"/>
    <dgm:cxn modelId="{92C9BBE9-ABA6-4AE4-BBDB-0DC13A5A5C64}" srcId="{11974813-86FA-48C6-A604-796BF5D0A833}" destId="{72B20EB6-604B-4F0B-80F7-BBD9980BBDA2}" srcOrd="1" destOrd="0" parTransId="{E7D6DED5-FC1B-4E00-BB0A-2EA1072D5FDA}" sibTransId="{90B98FCF-4148-4867-9720-7E2E568F244A}"/>
    <dgm:cxn modelId="{6DBADD20-C1EE-4D41-95EE-2C6818570BE5}" srcId="{EEAC1C07-55EE-4DAF-9DCC-6F4703DDE02B}" destId="{68D1460B-0AE3-4B6E-A271-E011223E9045}" srcOrd="0" destOrd="0" parTransId="{448F7D17-5AB1-4833-8D3E-297DC9A218FE}" sibTransId="{0AD43674-08E5-436E-AB1B-B783CAC27C7B}"/>
    <dgm:cxn modelId="{3CB02CD8-9581-44A9-97D7-E880BE490E2B}" type="presOf" srcId="{799A966A-59D7-460E-A9A1-6E0426A8F82A}" destId="{673C7310-8378-4DAB-AA80-F6EF19B709DF}" srcOrd="0" destOrd="0" presId="urn:microsoft.com/office/officeart/2008/layout/HalfCircleOrganizationChart"/>
    <dgm:cxn modelId="{974FCDD8-7A4D-4D16-BD4F-F87F8DCDAA7C}" srcId="{A8517183-0252-4BBF-BDDE-9737BF6D0643}" destId="{29A35DF6-7573-49BE-ABF9-6D556CB1B34D}" srcOrd="0" destOrd="0" parTransId="{1134D950-E0FE-46AD-BA3E-FF52F63DD71C}" sibTransId="{76F36A65-28D3-4A59-A0F0-E1ACA78B1AF4}"/>
    <dgm:cxn modelId="{D4352DA8-B6C3-403B-8E7B-FF06A4B4E4D6}" srcId="{11974813-86FA-48C6-A604-796BF5D0A833}" destId="{8DB08D37-16F6-4E37-B9ED-506AEB2C9D4F}" srcOrd="0" destOrd="0" parTransId="{54EBEC31-C491-435E-A31E-EE6D4E0AA102}" sibTransId="{D4E14D53-4851-402F-B08F-81A60C497B3F}"/>
    <dgm:cxn modelId="{260D49F3-BE3D-40F0-9252-9FB660253BA5}" type="presOf" srcId="{1D540B21-BD8F-4932-A439-366202C60FCA}" destId="{09AFF803-31C4-43BA-A95F-A56E4EF47D88}" srcOrd="1" destOrd="0" presId="urn:microsoft.com/office/officeart/2008/layout/HalfCircleOrganizationChart"/>
    <dgm:cxn modelId="{07D4E034-0CE1-4C99-B6FA-C7FFC275A6A5}" type="presOf" srcId="{E96C526E-ADB5-498B-92F0-59CA0A1224C7}" destId="{33CDD35C-A960-4B60-B50F-9EED7A21A9E2}" srcOrd="0" destOrd="0" presId="urn:microsoft.com/office/officeart/2008/layout/HalfCircleOrganizationChart"/>
    <dgm:cxn modelId="{B2E9022B-0646-48F9-B98E-89BAB31C11E5}" type="presOf" srcId="{24BC74D4-04F2-4ACA-9541-5982C93DB969}" destId="{4092B0CA-80DC-4DF7-91B8-53E01243B225}" srcOrd="0" destOrd="0" presId="urn:microsoft.com/office/officeart/2008/layout/HalfCircleOrganizationChart"/>
    <dgm:cxn modelId="{50186B1B-91BE-4029-A5B6-25739CAD453F}" type="presOf" srcId="{6A6A99D5-5BB7-440C-A531-6E8FCEB4F3B3}" destId="{295E75BE-774B-4CCB-9EB6-C56349D1B692}" srcOrd="1" destOrd="0" presId="urn:microsoft.com/office/officeart/2008/layout/HalfCircleOrganizationChart"/>
    <dgm:cxn modelId="{7BEFB108-8E66-4628-A4D4-9FB60AB9A5DF}" type="presOf" srcId="{1134D950-E0FE-46AD-BA3E-FF52F63DD71C}" destId="{27323F6C-59ED-4A04-92BE-8E5BC5B3E7F2}" srcOrd="0" destOrd="0" presId="urn:microsoft.com/office/officeart/2008/layout/HalfCircleOrganizationChart"/>
    <dgm:cxn modelId="{031CB2C6-B4B1-4AFF-A63D-61CDEB0A9B22}" type="presOf" srcId="{74644562-3BA9-4EC6-BD1D-2F070F684918}" destId="{0F1D47F2-0837-4BA6-9710-5954FDB48DB5}" srcOrd="0" destOrd="0" presId="urn:microsoft.com/office/officeart/2008/layout/HalfCircleOrganizationChart"/>
    <dgm:cxn modelId="{B295D63D-7CAA-46EB-A22A-52ADE648F0B2}" type="presOf" srcId="{B1AB8052-E31A-4DC8-A908-2A17B7937133}" destId="{9EEE8519-7BE0-4B10-B1F7-C79DFCFE50A4}" srcOrd="0" destOrd="0" presId="urn:microsoft.com/office/officeart/2008/layout/HalfCircleOrganizationChart"/>
    <dgm:cxn modelId="{3DB98C82-817A-457C-8432-38B62A341533}" type="presOf" srcId="{EEE06DC7-470F-43CD-ADE5-0631FF984F0B}" destId="{6286ADB3-7C3F-4AC9-ABAA-7E512E3C6E8E}" srcOrd="0" destOrd="0" presId="urn:microsoft.com/office/officeart/2008/layout/HalfCircleOrganizationChart"/>
    <dgm:cxn modelId="{58CC1359-08F4-47F1-9BA9-8459A5278AC2}" srcId="{2120C40C-24F0-4DEE-A877-BDBD4023B718}" destId="{935E93E8-3AC1-4DF5-8DCE-F00E24C0876C}" srcOrd="0" destOrd="0" parTransId="{11722FD6-3936-4FAD-8B63-FE446537430F}" sibTransId="{8D6B3337-8944-44FD-8F30-A2701C4322C1}"/>
    <dgm:cxn modelId="{AC37FBF0-6950-4572-909E-2216F6055B27}" type="presOf" srcId="{A6E8AD35-2B8C-4861-B4D5-B0295E7C50A2}" destId="{A0244D0A-FEFE-4811-A257-4E197F72C1C1}" srcOrd="0" destOrd="0" presId="urn:microsoft.com/office/officeart/2008/layout/HalfCircleOrganizationChart"/>
    <dgm:cxn modelId="{7F4E9D06-A498-4140-A61D-B38754CE58F6}" type="presOf" srcId="{CB6A0CC7-0498-4CAF-80A5-0D961AF75314}" destId="{3CA7F095-895F-4F71-858F-D22CE384B567}" srcOrd="0" destOrd="0" presId="urn:microsoft.com/office/officeart/2008/layout/HalfCircleOrganizationChart"/>
    <dgm:cxn modelId="{3654E028-0BA5-4683-8A50-705ECA09C695}" type="presOf" srcId="{CD17F4F5-48A2-421D-99B9-75AC6FFDA40F}" destId="{8CB061D9-5836-4CC3-B24E-8D855F3412A9}" srcOrd="1" destOrd="0" presId="urn:microsoft.com/office/officeart/2008/layout/HalfCircleOrganizationChart"/>
    <dgm:cxn modelId="{721484AE-22E5-4213-9E80-3D4B5DF89D69}" type="presOf" srcId="{6D131D1F-D1ED-4A8E-BB04-1411A222EFD1}" destId="{9A19E5C3-4631-4132-8CAC-8347ABBCC8B9}" srcOrd="0" destOrd="0" presId="urn:microsoft.com/office/officeart/2008/layout/HalfCircleOrganizationChart"/>
    <dgm:cxn modelId="{9A18440A-B081-495C-9FB9-4060E301B087}" type="presOf" srcId="{CFED3F38-67BD-4F07-9461-38C7FA012CD4}" destId="{3088B3DD-2F5B-4A27-B310-0D5696E55139}" srcOrd="0" destOrd="0" presId="urn:microsoft.com/office/officeart/2008/layout/HalfCircleOrganizationChart"/>
    <dgm:cxn modelId="{678D1C2A-E718-49D5-BF56-F16F1E178014}" srcId="{205C7F3A-4410-4273-A231-E59F505AF87E}" destId="{2120C40C-24F0-4DEE-A877-BDBD4023B718}" srcOrd="0" destOrd="0" parTransId="{E02CB5D1-D93E-4B85-B842-400ACE282152}" sibTransId="{984E4202-320A-4E46-813A-85D4FA580773}"/>
    <dgm:cxn modelId="{CD399B90-A64C-4526-ABCC-C64CEE303197}" type="presOf" srcId="{2001C678-2574-462D-8E96-81EE6CE3BE0C}" destId="{0A0086FC-062D-4B6D-B12C-3CAE3D16A8E8}" srcOrd="0" destOrd="0" presId="urn:microsoft.com/office/officeart/2008/layout/HalfCircleOrganizationChart"/>
    <dgm:cxn modelId="{4C8AADB1-77BB-491B-BA1F-1D3B3CCC5EA5}" type="presOf" srcId="{A8517183-0252-4BBF-BDDE-9737BF6D0643}" destId="{AF6F5DC5-2235-419D-AA7C-0BEBA9F81545}" srcOrd="1" destOrd="0" presId="urn:microsoft.com/office/officeart/2008/layout/HalfCircleOrganizationChart"/>
    <dgm:cxn modelId="{66427204-7970-4276-84ED-0B491E5D1E95}" type="presOf" srcId="{648DE9F0-2B31-4BB7-9E15-97D4F1E26417}" destId="{FCCE7049-6773-4559-9BB8-B5E8B0537FF7}" srcOrd="1" destOrd="0" presId="urn:microsoft.com/office/officeart/2008/layout/HalfCircleOrganizationChart"/>
    <dgm:cxn modelId="{07958837-7776-4ADD-A435-8F356C25DA83}" type="presOf" srcId="{29A35DF6-7573-49BE-ABF9-6D556CB1B34D}" destId="{1F6748A7-A48B-46D0-8781-DE6DBF8162A3}" srcOrd="1" destOrd="0" presId="urn:microsoft.com/office/officeart/2008/layout/HalfCircleOrganizationChart"/>
    <dgm:cxn modelId="{59B28504-321D-4644-844E-AA7F1053AFED}" type="presOf" srcId="{A8517183-0252-4BBF-BDDE-9737BF6D0643}" destId="{D8700099-8922-41F7-9E7C-D663012ED368}" srcOrd="0" destOrd="0" presId="urn:microsoft.com/office/officeart/2008/layout/HalfCircleOrganizationChart"/>
    <dgm:cxn modelId="{BEFE2D95-FBE0-411C-AB76-201AE3F3B9D8}" type="presOf" srcId="{74644562-3BA9-4EC6-BD1D-2F070F684918}" destId="{01997E9D-2513-4058-9628-A0420D31CD7E}" srcOrd="1" destOrd="0" presId="urn:microsoft.com/office/officeart/2008/layout/HalfCircleOrganizationChart"/>
    <dgm:cxn modelId="{620B6A84-45D7-4819-84B2-4ADA9826BB36}" srcId="{2001C678-2574-462D-8E96-81EE6CE3BE0C}" destId="{6A6A99D5-5BB7-440C-A531-6E8FCEB4F3B3}" srcOrd="0" destOrd="0" parTransId="{A6E8AD35-2B8C-4861-B4D5-B0295E7C50A2}" sibTransId="{CDD242D5-F4C5-4E9A-8EF8-CAA3EF5359EB}"/>
    <dgm:cxn modelId="{46EB9F11-766B-4979-BD66-E4A00B17BBCB}" type="presOf" srcId="{DA28EE68-580E-414E-8940-01DDD7E0AAA4}" destId="{C81DEA74-4BE1-4207-ABC3-DD211BE03885}" srcOrd="0" destOrd="0" presId="urn:microsoft.com/office/officeart/2008/layout/HalfCircleOrganizationChart"/>
    <dgm:cxn modelId="{E2C61269-DD19-4059-AD24-27A66AA51865}" type="presOf" srcId="{7AF52EDC-D0A2-4E06-87BA-CD08242FB62F}" destId="{884D2FE0-5A5D-4257-B247-D217B6CDF1A9}" srcOrd="0" destOrd="0" presId="urn:microsoft.com/office/officeart/2008/layout/HalfCircleOrganizationChart"/>
    <dgm:cxn modelId="{814D6EFF-B5A5-42E3-969B-A5425DF8CA03}" type="presOf" srcId="{72B20EB6-604B-4F0B-80F7-BBD9980BBDA2}" destId="{7DCA87DE-EA9E-43F2-9CAD-E2DB04B8BEB6}" srcOrd="0" destOrd="0" presId="urn:microsoft.com/office/officeart/2008/layout/HalfCircleOrganizationChart"/>
    <dgm:cxn modelId="{A922A96F-A406-4847-9B49-4EBBB279311E}" type="presOf" srcId="{ADD06817-1CAA-47E3-97F9-1F3FA3D289A6}" destId="{4F8E39D1-11D7-4BAA-8BB9-6D0943D96241}" srcOrd="0" destOrd="0" presId="urn:microsoft.com/office/officeart/2008/layout/HalfCircleOrganizationChart"/>
    <dgm:cxn modelId="{5CFAEE49-C7FA-49CD-B9F1-C2C03312FC5F}" type="presOf" srcId="{E7D6DED5-FC1B-4E00-BB0A-2EA1072D5FDA}" destId="{E68CD4EF-E58E-4E68-A53C-D816FFF0EAE9}" srcOrd="0" destOrd="0" presId="urn:microsoft.com/office/officeart/2008/layout/HalfCircleOrganizationChart"/>
    <dgm:cxn modelId="{606067C3-BADC-4797-91B4-CAC06DB8FE9F}" srcId="{8E67BB39-697A-4A0B-953D-F62D5C41A7F2}" destId="{648DE9F0-2B31-4BB7-9E15-97D4F1E26417}" srcOrd="0" destOrd="0" parTransId="{00949E6C-CC9E-4F42-99FB-9C5409C56B9B}" sibTransId="{6F46006B-36FB-43D8-AFB9-E3B908423B65}"/>
    <dgm:cxn modelId="{A53F0763-2406-4ED9-82AA-3431BDA0B52B}" type="presOf" srcId="{B1AB8052-E31A-4DC8-A908-2A17B7937133}" destId="{FF8A69F5-F6B5-4D09-A6CB-9D481A7BA9B4}" srcOrd="1" destOrd="0" presId="urn:microsoft.com/office/officeart/2008/layout/HalfCircleOrganizationChart"/>
    <dgm:cxn modelId="{AA7123E0-81CD-4FDD-ABB1-85C887BEC90C}" srcId="{11974813-86FA-48C6-A604-796BF5D0A833}" destId="{946B7C9C-5E76-4D03-B7CA-60FB0DE1FE11}" srcOrd="5" destOrd="0" parTransId="{A27D906B-A88E-4D92-B027-A7BE6A20D99F}" sibTransId="{C091AE59-6070-441F-ACBD-617B3DF7A685}"/>
    <dgm:cxn modelId="{0E10416E-565C-4F4C-9E47-AA5F38FAA99E}" type="presOf" srcId="{CFED3F38-67BD-4F07-9461-38C7FA012CD4}" destId="{DB463757-48A0-449E-B4CB-9F1A56CD8EA9}" srcOrd="1" destOrd="0" presId="urn:microsoft.com/office/officeart/2008/layout/HalfCircleOrganizationChart"/>
    <dgm:cxn modelId="{40B874D3-E7CC-4721-A51B-7FF0A6A209FD}" type="presOf" srcId="{CC52090F-5B71-41A8-A938-8EA6378157CE}" destId="{8BD1507C-EA37-449F-8C45-9807CF704C8B}" srcOrd="0" destOrd="0" presId="urn:microsoft.com/office/officeart/2008/layout/HalfCircleOrganizationChart"/>
    <dgm:cxn modelId="{EBFC3B4A-3821-40AA-9ACB-339E1D4DBC04}" type="presOf" srcId="{A27D906B-A88E-4D92-B027-A7BE6A20D99F}" destId="{9C9BA30E-7AC7-4E1D-87A2-3D185C1719C4}" srcOrd="0" destOrd="0" presId="urn:microsoft.com/office/officeart/2008/layout/HalfCircleOrganizationChart"/>
    <dgm:cxn modelId="{430B271A-42E6-44FA-8629-6A13FDEB3AC4}" type="presOf" srcId="{19346821-D350-4778-B940-F9D5277CE3C5}" destId="{0F8C5503-202F-4F92-8A9D-CF850B7B27F2}" srcOrd="1" destOrd="0" presId="urn:microsoft.com/office/officeart/2008/layout/HalfCircleOrganizationChart"/>
    <dgm:cxn modelId="{AE3F3FAC-5807-4707-9492-478E4E1876A8}" type="presOf" srcId="{8F07F221-8A55-47E4-A623-1A616D40263C}" destId="{4B597022-2687-4949-9A12-7F070195DB95}" srcOrd="0" destOrd="0" presId="urn:microsoft.com/office/officeart/2008/layout/HalfCircleOrganizationChart"/>
    <dgm:cxn modelId="{4D5931FD-57FB-4A43-8086-920EDCC5BBC1}" srcId="{CFED3F38-67BD-4F07-9461-38C7FA012CD4}" destId="{8E67BB39-697A-4A0B-953D-F62D5C41A7F2}" srcOrd="1" destOrd="0" parTransId="{AF4CF1BC-B07B-46FE-BF5A-6B2DC9859081}" sibTransId="{AD12456F-26E7-409B-A283-BBD4B238B689}"/>
    <dgm:cxn modelId="{601DA5B1-B592-491B-B310-279C3CD0A7C5}" type="presOf" srcId="{8DF3D5C7-E627-40EC-AE75-5644A9CC3C4B}" destId="{CBEE3D8B-ED65-43D8-A5DA-203A0A888E15}" srcOrd="1" destOrd="0" presId="urn:microsoft.com/office/officeart/2008/layout/HalfCircleOrganizationChart"/>
    <dgm:cxn modelId="{30F7CA8A-9F07-4D71-A390-DB8F3348A338}" type="presOf" srcId="{134D7718-AE14-4428-A824-4AC12BFCEC71}" destId="{66ABA722-0A05-4BA5-B019-9CEC2CC7088C}" srcOrd="0" destOrd="0" presId="urn:microsoft.com/office/officeart/2008/layout/HalfCircleOrganizationChart"/>
    <dgm:cxn modelId="{7B594193-857B-406F-BA89-C4AF3D97511F}" type="presParOf" srcId="{884D2FE0-5A5D-4257-B247-D217B6CDF1A9}" destId="{6233E953-E0B0-4F7F-942A-62A204C4DA38}" srcOrd="0" destOrd="0" presId="urn:microsoft.com/office/officeart/2008/layout/HalfCircleOrganizationChart"/>
    <dgm:cxn modelId="{602A5E07-7E00-49F1-90D4-35AE7AC2B6C2}" type="presParOf" srcId="{6233E953-E0B0-4F7F-942A-62A204C4DA38}" destId="{7EC92DC6-2A37-45BF-A927-B18ED0146878}" srcOrd="0" destOrd="0" presId="urn:microsoft.com/office/officeart/2008/layout/HalfCircleOrganizationChart"/>
    <dgm:cxn modelId="{C7071C1C-3B88-4DED-9220-F2DD3ABABA93}" type="presParOf" srcId="{7EC92DC6-2A37-45BF-A927-B18ED0146878}" destId="{0DD1ED9E-5522-4AF8-9D04-84E9663AAA1D}" srcOrd="0" destOrd="0" presId="urn:microsoft.com/office/officeart/2008/layout/HalfCircleOrganizationChart"/>
    <dgm:cxn modelId="{E7CC47A6-8B69-4051-8F5C-B1AD23E2B4EC}" type="presParOf" srcId="{7EC92DC6-2A37-45BF-A927-B18ED0146878}" destId="{74E2E5FF-5CA7-46EE-91CB-45AAE8D138FB}" srcOrd="1" destOrd="0" presId="urn:microsoft.com/office/officeart/2008/layout/HalfCircleOrganizationChart"/>
    <dgm:cxn modelId="{6D03BD37-11E7-43A5-8D53-9FF04D7212CB}" type="presParOf" srcId="{7EC92DC6-2A37-45BF-A927-B18ED0146878}" destId="{B5A5C6D8-7F29-48D9-888F-5358CBA7529E}" srcOrd="2" destOrd="0" presId="urn:microsoft.com/office/officeart/2008/layout/HalfCircleOrganizationChart"/>
    <dgm:cxn modelId="{FBF01575-8E59-4556-BB85-5B343BB1BB0B}" type="presParOf" srcId="{7EC92DC6-2A37-45BF-A927-B18ED0146878}" destId="{BCB0F411-A480-4592-83BB-DB8129FAAA2A}" srcOrd="3" destOrd="0" presId="urn:microsoft.com/office/officeart/2008/layout/HalfCircleOrganizationChart"/>
    <dgm:cxn modelId="{9DA5C1FC-4FBC-4852-BF2E-6561D596CED9}" type="presParOf" srcId="{6233E953-E0B0-4F7F-942A-62A204C4DA38}" destId="{2C73DD30-286B-4523-8C15-FEAFF6E003E2}" srcOrd="1" destOrd="0" presId="urn:microsoft.com/office/officeart/2008/layout/HalfCircleOrganizationChart"/>
    <dgm:cxn modelId="{35E9D5C9-15CE-4DC7-B6C2-31A3F5F4BEBC}" type="presParOf" srcId="{2C73DD30-286B-4523-8C15-FEAFF6E003E2}" destId="{6286ADB3-7C3F-4AC9-ABAA-7E512E3C6E8E}" srcOrd="0" destOrd="0" presId="urn:microsoft.com/office/officeart/2008/layout/HalfCircleOrganizationChart"/>
    <dgm:cxn modelId="{BE33763C-AC2B-4C17-A544-B823FFA54D12}" type="presParOf" srcId="{2C73DD30-286B-4523-8C15-FEAFF6E003E2}" destId="{8C614C55-38DD-4AE8-B9A0-45FFD08E290D}" srcOrd="1" destOrd="0" presId="urn:microsoft.com/office/officeart/2008/layout/HalfCircleOrganizationChart"/>
    <dgm:cxn modelId="{371649F9-069B-408E-90BB-AF41D73FABC1}" type="presParOf" srcId="{8C614C55-38DD-4AE8-B9A0-45FFD08E290D}" destId="{BFDAD18C-B843-4197-AAC6-8DB0965C34E8}" srcOrd="0" destOrd="0" presId="urn:microsoft.com/office/officeart/2008/layout/HalfCircleOrganizationChart"/>
    <dgm:cxn modelId="{D05A41D4-4B79-4FC1-800A-05669B171C22}" type="presParOf" srcId="{BFDAD18C-B843-4197-AAC6-8DB0965C34E8}" destId="{9C9F3A1B-84A9-42A6-8044-E0A1A4BB2A34}" srcOrd="0" destOrd="0" presId="urn:microsoft.com/office/officeart/2008/layout/HalfCircleOrganizationChart"/>
    <dgm:cxn modelId="{5B158A23-10D2-45F3-BF64-6B8A12303911}" type="presParOf" srcId="{BFDAD18C-B843-4197-AAC6-8DB0965C34E8}" destId="{8195B771-D2A0-43FE-90C4-4125C48B6438}" srcOrd="1" destOrd="0" presId="urn:microsoft.com/office/officeart/2008/layout/HalfCircleOrganizationChart"/>
    <dgm:cxn modelId="{F534F1D0-22B1-4E71-821B-2ABBFABD7F38}" type="presParOf" srcId="{BFDAD18C-B843-4197-AAC6-8DB0965C34E8}" destId="{771C58A7-1AAE-4606-8030-243FA7F2B6F5}" srcOrd="2" destOrd="0" presId="urn:microsoft.com/office/officeart/2008/layout/HalfCircleOrganizationChart"/>
    <dgm:cxn modelId="{7BA96EDA-55D1-45B4-A123-3E9740F58766}" type="presParOf" srcId="{BFDAD18C-B843-4197-AAC6-8DB0965C34E8}" destId="{F6E68CC1-107D-4785-A06E-615CDA46EE4A}" srcOrd="3" destOrd="0" presId="urn:microsoft.com/office/officeart/2008/layout/HalfCircleOrganizationChart"/>
    <dgm:cxn modelId="{F217A528-8EF5-4B75-BD36-186B62A25A1E}" type="presParOf" srcId="{8C614C55-38DD-4AE8-B9A0-45FFD08E290D}" destId="{8DE9E8CC-6C21-4A01-AF9F-DD0F1190D25E}" srcOrd="1" destOrd="0" presId="urn:microsoft.com/office/officeart/2008/layout/HalfCircleOrganizationChart"/>
    <dgm:cxn modelId="{4AE3F222-8958-4313-AFE6-4BD347052D90}" type="presParOf" srcId="{8DE9E8CC-6C21-4A01-AF9F-DD0F1190D25E}" destId="{01569199-7C99-477E-9552-E69FDC70D6C6}" srcOrd="0" destOrd="0" presId="urn:microsoft.com/office/officeart/2008/layout/HalfCircleOrganizationChart"/>
    <dgm:cxn modelId="{D11C9034-2E76-4217-871B-6B6365AAD27D}" type="presParOf" srcId="{8DE9E8CC-6C21-4A01-AF9F-DD0F1190D25E}" destId="{FE356C11-2458-485F-AB00-A75D7ACFE2B5}" srcOrd="1" destOrd="0" presId="urn:microsoft.com/office/officeart/2008/layout/HalfCircleOrganizationChart"/>
    <dgm:cxn modelId="{878C111E-54D8-4934-9836-F525A6CF8947}" type="presParOf" srcId="{FE356C11-2458-485F-AB00-A75D7ACFE2B5}" destId="{3B4B3DF8-FA4B-4CC9-BD6A-C81878DA1729}" srcOrd="0" destOrd="0" presId="urn:microsoft.com/office/officeart/2008/layout/HalfCircleOrganizationChart"/>
    <dgm:cxn modelId="{E7D726D1-3BC5-4C6B-9C50-15B4295D940B}" type="presParOf" srcId="{3B4B3DF8-FA4B-4CC9-BD6A-C81878DA1729}" destId="{DB03BDA1-2AFA-4554-B6B2-308EAF6DE8D3}" srcOrd="0" destOrd="0" presId="urn:microsoft.com/office/officeart/2008/layout/HalfCircleOrganizationChart"/>
    <dgm:cxn modelId="{0D29F147-B74B-44E0-9EC2-B2F134354755}" type="presParOf" srcId="{3B4B3DF8-FA4B-4CC9-BD6A-C81878DA1729}" destId="{9848723D-30F3-4AF5-AE63-5C6966AAAA4B}" srcOrd="1" destOrd="0" presId="urn:microsoft.com/office/officeart/2008/layout/HalfCircleOrganizationChart"/>
    <dgm:cxn modelId="{3963F5C8-7B2A-415E-8A67-36AFFE3DECA6}" type="presParOf" srcId="{3B4B3DF8-FA4B-4CC9-BD6A-C81878DA1729}" destId="{ED4B7B6B-AAAF-4CEF-926B-B6BA40695A15}" srcOrd="2" destOrd="0" presId="urn:microsoft.com/office/officeart/2008/layout/HalfCircleOrganizationChart"/>
    <dgm:cxn modelId="{6D6B1C39-7ED1-4961-8A4B-9A9E1121D00F}" type="presParOf" srcId="{3B4B3DF8-FA4B-4CC9-BD6A-C81878DA1729}" destId="{8CB061D9-5836-4CC3-B24E-8D855F3412A9}" srcOrd="3" destOrd="0" presId="urn:microsoft.com/office/officeart/2008/layout/HalfCircleOrganizationChart"/>
    <dgm:cxn modelId="{F8053373-6A6D-4A43-A451-E3B31E350590}" type="presParOf" srcId="{FE356C11-2458-485F-AB00-A75D7ACFE2B5}" destId="{6E1BAF01-B1BC-4ECC-AAF1-04EE5B2F7EF3}" srcOrd="1" destOrd="0" presId="urn:microsoft.com/office/officeart/2008/layout/HalfCircleOrganizationChart"/>
    <dgm:cxn modelId="{76DAB6E6-69FC-46B5-BF7D-B2BEEA1A7DB5}" type="presParOf" srcId="{FE356C11-2458-485F-AB00-A75D7ACFE2B5}" destId="{D1B54B14-5DF9-4455-B93F-E74E8D49ABC8}" srcOrd="2" destOrd="0" presId="urn:microsoft.com/office/officeart/2008/layout/HalfCircleOrganizationChart"/>
    <dgm:cxn modelId="{580A0600-4FD3-407B-99DC-A1DDDE3559D1}" type="presParOf" srcId="{8C614C55-38DD-4AE8-B9A0-45FFD08E290D}" destId="{E020FD53-7269-4F38-BF8F-18AC9AF96894}" srcOrd="2" destOrd="0" presId="urn:microsoft.com/office/officeart/2008/layout/HalfCircleOrganizationChart"/>
    <dgm:cxn modelId="{52774EB2-AC80-4167-8F42-55D016E1D5DD}" type="presParOf" srcId="{2C73DD30-286B-4523-8C15-FEAFF6E003E2}" destId="{9A19E5C3-4631-4132-8CAC-8347ABBCC8B9}" srcOrd="2" destOrd="0" presId="urn:microsoft.com/office/officeart/2008/layout/HalfCircleOrganizationChart"/>
    <dgm:cxn modelId="{6CD823F7-36D9-4E54-BF42-CEF02EEC0733}" type="presParOf" srcId="{2C73DD30-286B-4523-8C15-FEAFF6E003E2}" destId="{61E530EB-BECF-4C53-8BFE-2FDF9EB2FB33}" srcOrd="3" destOrd="0" presId="urn:microsoft.com/office/officeart/2008/layout/HalfCircleOrganizationChart"/>
    <dgm:cxn modelId="{3C9A8B09-A7B3-4731-9600-0547AFCAAA5A}" type="presParOf" srcId="{61E530EB-BECF-4C53-8BFE-2FDF9EB2FB33}" destId="{BD8CF0AC-1542-4ACD-914E-4466F3A5A036}" srcOrd="0" destOrd="0" presId="urn:microsoft.com/office/officeart/2008/layout/HalfCircleOrganizationChart"/>
    <dgm:cxn modelId="{3FA14A2E-B0B1-4334-90AE-00AD98E1496F}" type="presParOf" srcId="{BD8CF0AC-1542-4ACD-914E-4466F3A5A036}" destId="{33CDD35C-A960-4B60-B50F-9EED7A21A9E2}" srcOrd="0" destOrd="0" presId="urn:microsoft.com/office/officeart/2008/layout/HalfCircleOrganizationChart"/>
    <dgm:cxn modelId="{0D618753-3CCD-4805-A71F-7D2BEEEE47BC}" type="presParOf" srcId="{BD8CF0AC-1542-4ACD-914E-4466F3A5A036}" destId="{F164C005-D46A-4765-966D-3798D1073C5B}" srcOrd="1" destOrd="0" presId="urn:microsoft.com/office/officeart/2008/layout/HalfCircleOrganizationChart"/>
    <dgm:cxn modelId="{268981D4-5DE4-4EC4-8B8A-4ADB58456F8B}" type="presParOf" srcId="{BD8CF0AC-1542-4ACD-914E-4466F3A5A036}" destId="{7938CD97-15CE-40BC-AF8A-2347C3D44166}" srcOrd="2" destOrd="0" presId="urn:microsoft.com/office/officeart/2008/layout/HalfCircleOrganizationChart"/>
    <dgm:cxn modelId="{592CE060-933A-472A-9F65-CB808B184B89}" type="presParOf" srcId="{BD8CF0AC-1542-4ACD-914E-4466F3A5A036}" destId="{0D7D686D-5CBA-4ADD-B4D6-7EEC451ABDF8}" srcOrd="3" destOrd="0" presId="urn:microsoft.com/office/officeart/2008/layout/HalfCircleOrganizationChart"/>
    <dgm:cxn modelId="{A034F4E7-3995-4467-A340-46CF5A7FE784}" type="presParOf" srcId="{61E530EB-BECF-4C53-8BFE-2FDF9EB2FB33}" destId="{AF2A6285-06DC-412D-A109-6466E9AE7F11}" srcOrd="1" destOrd="0" presId="urn:microsoft.com/office/officeart/2008/layout/HalfCircleOrganizationChart"/>
    <dgm:cxn modelId="{BB1B2C5B-AA8B-4FA4-B2D9-779E325D0DAD}" type="presParOf" srcId="{61E530EB-BECF-4C53-8BFE-2FDF9EB2FB33}" destId="{695B0138-ED80-4514-A02F-5CEAD583913A}" srcOrd="2" destOrd="0" presId="urn:microsoft.com/office/officeart/2008/layout/HalfCircleOrganizationChart"/>
    <dgm:cxn modelId="{D6019093-65AB-458D-A4BF-E1253AD76CCC}" type="presParOf" srcId="{2C73DD30-286B-4523-8C15-FEAFF6E003E2}" destId="{7E61C59A-0FD4-40D4-BC50-67FE2B276DEE}" srcOrd="4" destOrd="0" presId="urn:microsoft.com/office/officeart/2008/layout/HalfCircleOrganizationChart"/>
    <dgm:cxn modelId="{0AD60AA0-81D5-4527-BC4B-4EE4F506C225}" type="presParOf" srcId="{2C73DD30-286B-4523-8C15-FEAFF6E003E2}" destId="{FB4C1333-C55D-4F52-B3B2-6197E0D00FC5}" srcOrd="5" destOrd="0" presId="urn:microsoft.com/office/officeart/2008/layout/HalfCircleOrganizationChart"/>
    <dgm:cxn modelId="{4B93FAED-B1FC-4353-83EF-29589ABC354A}" type="presParOf" srcId="{FB4C1333-C55D-4F52-B3B2-6197E0D00FC5}" destId="{AC1AA93F-CA14-4CB8-829D-67591D1C8CFE}" srcOrd="0" destOrd="0" presId="urn:microsoft.com/office/officeart/2008/layout/HalfCircleOrganizationChart"/>
    <dgm:cxn modelId="{5A10E46D-870C-4DC1-AE35-53CD6F722C1A}" type="presParOf" srcId="{AC1AA93F-CA14-4CB8-829D-67591D1C8CFE}" destId="{42342E32-EBBA-412F-83D7-BA6CA1B595BE}" srcOrd="0" destOrd="0" presId="urn:microsoft.com/office/officeart/2008/layout/HalfCircleOrganizationChart"/>
    <dgm:cxn modelId="{C6F58F35-A714-45DC-ACAC-9FD68D0E5919}" type="presParOf" srcId="{AC1AA93F-CA14-4CB8-829D-67591D1C8CFE}" destId="{9A46F3F7-DE18-4280-927E-239DDA6BA9EE}" srcOrd="1" destOrd="0" presId="urn:microsoft.com/office/officeart/2008/layout/HalfCircleOrganizationChart"/>
    <dgm:cxn modelId="{7ED43D90-88CC-4198-B317-A998197608CA}" type="presParOf" srcId="{AC1AA93F-CA14-4CB8-829D-67591D1C8CFE}" destId="{6BB081DB-7BA4-4402-9C7D-C0FFA2702ACA}" srcOrd="2" destOrd="0" presId="urn:microsoft.com/office/officeart/2008/layout/HalfCircleOrganizationChart"/>
    <dgm:cxn modelId="{4804EFB9-8434-47A8-AFA9-0506CFD14CA8}" type="presParOf" srcId="{AC1AA93F-CA14-4CB8-829D-67591D1C8CFE}" destId="{CBEE3D8B-ED65-43D8-A5DA-203A0A888E15}" srcOrd="3" destOrd="0" presId="urn:microsoft.com/office/officeart/2008/layout/HalfCircleOrganizationChart"/>
    <dgm:cxn modelId="{18643CFE-84C0-49C6-81E6-0056AD7A3D3D}" type="presParOf" srcId="{FB4C1333-C55D-4F52-B3B2-6197E0D00FC5}" destId="{910B9F52-D57A-45D6-B779-39F6AC21D8C0}" srcOrd="1" destOrd="0" presId="urn:microsoft.com/office/officeart/2008/layout/HalfCircleOrganizationChart"/>
    <dgm:cxn modelId="{ACF87047-515A-49AA-AED3-C6E9E995CC63}" type="presParOf" srcId="{FB4C1333-C55D-4F52-B3B2-6197E0D00FC5}" destId="{9AB3EDF3-97B7-43C2-B37C-CABA276B536B}" srcOrd="2" destOrd="0" presId="urn:microsoft.com/office/officeart/2008/layout/HalfCircleOrganizationChart"/>
    <dgm:cxn modelId="{D63C6967-4C38-480F-9C6A-0EE0EDFFA3D3}" type="presParOf" srcId="{2C73DD30-286B-4523-8C15-FEAFF6E003E2}" destId="{9C9BA30E-7AC7-4E1D-87A2-3D185C1719C4}" srcOrd="6" destOrd="0" presId="urn:microsoft.com/office/officeart/2008/layout/HalfCircleOrganizationChart"/>
    <dgm:cxn modelId="{9EDB4E45-1692-46D0-8119-2E825FD55E2D}" type="presParOf" srcId="{2C73DD30-286B-4523-8C15-FEAFF6E003E2}" destId="{EEB786AB-BE76-4B5D-B536-51B0663C2BDF}" srcOrd="7" destOrd="0" presId="urn:microsoft.com/office/officeart/2008/layout/HalfCircleOrganizationChart"/>
    <dgm:cxn modelId="{10B2E922-D3B7-4468-A081-9BD8E053047E}" type="presParOf" srcId="{EEB786AB-BE76-4B5D-B536-51B0663C2BDF}" destId="{95348FC2-BF9E-4FA9-AE31-CCC281EB377F}" srcOrd="0" destOrd="0" presId="urn:microsoft.com/office/officeart/2008/layout/HalfCircleOrganizationChart"/>
    <dgm:cxn modelId="{76C330F3-359F-4723-BC67-A3542BFA58AB}" type="presParOf" srcId="{95348FC2-BF9E-4FA9-AE31-CCC281EB377F}" destId="{BCE228DC-2C72-4386-A54C-978535E5B196}" srcOrd="0" destOrd="0" presId="urn:microsoft.com/office/officeart/2008/layout/HalfCircleOrganizationChart"/>
    <dgm:cxn modelId="{8FC4BDDC-7AB9-4D5E-9793-0ACCB0FEC452}" type="presParOf" srcId="{95348FC2-BF9E-4FA9-AE31-CCC281EB377F}" destId="{039B59A4-EE6A-44B2-91FF-FB40ABF36B92}" srcOrd="1" destOrd="0" presId="urn:microsoft.com/office/officeart/2008/layout/HalfCircleOrganizationChart"/>
    <dgm:cxn modelId="{125275BE-58D9-4E15-8A86-1BBC8DC152F6}" type="presParOf" srcId="{95348FC2-BF9E-4FA9-AE31-CCC281EB377F}" destId="{F30ACD22-656E-4EE5-8821-B0B281FB89B3}" srcOrd="2" destOrd="0" presId="urn:microsoft.com/office/officeart/2008/layout/HalfCircleOrganizationChart"/>
    <dgm:cxn modelId="{A4AB7BBA-3907-4DF5-B3DE-E9178CBF0CC2}" type="presParOf" srcId="{95348FC2-BF9E-4FA9-AE31-CCC281EB377F}" destId="{8D66C123-C443-450C-9AAA-E752DD68991D}" srcOrd="3" destOrd="0" presId="urn:microsoft.com/office/officeart/2008/layout/HalfCircleOrganizationChart"/>
    <dgm:cxn modelId="{7E4D41E8-906F-49FD-8C94-5D8A9C75E935}" type="presParOf" srcId="{EEB786AB-BE76-4B5D-B536-51B0663C2BDF}" destId="{90724987-69E2-4839-AE49-D22A41EF4978}" srcOrd="1" destOrd="0" presId="urn:microsoft.com/office/officeart/2008/layout/HalfCircleOrganizationChart"/>
    <dgm:cxn modelId="{A8562E64-4F25-4E57-893D-D879AC36EB9F}" type="presParOf" srcId="{EEB786AB-BE76-4B5D-B536-51B0663C2BDF}" destId="{1AA502FE-D685-4231-87F9-E623543C0475}" srcOrd="2" destOrd="0" presId="urn:microsoft.com/office/officeart/2008/layout/HalfCircleOrganizationChart"/>
    <dgm:cxn modelId="{357A71D3-1525-41A4-9BB3-3EF61272EDB3}" type="presParOf" srcId="{2C73DD30-286B-4523-8C15-FEAFF6E003E2}" destId="{CB2FF6E1-B813-47AB-994F-E67FB4A23674}" srcOrd="8" destOrd="0" presId="urn:microsoft.com/office/officeart/2008/layout/HalfCircleOrganizationChart"/>
    <dgm:cxn modelId="{FF1E4ED8-8FEE-4C7E-913B-341494B0C23D}" type="presParOf" srcId="{2C73DD30-286B-4523-8C15-FEAFF6E003E2}" destId="{F9B34423-8C8B-4AE1-9E94-6906CE7ECD83}" srcOrd="9" destOrd="0" presId="urn:microsoft.com/office/officeart/2008/layout/HalfCircleOrganizationChart"/>
    <dgm:cxn modelId="{134DE0C3-0CD3-420A-B5DA-3DDC757DD43A}" type="presParOf" srcId="{F9B34423-8C8B-4AE1-9E94-6906CE7ECD83}" destId="{379531FE-8CE5-4338-9D67-7C8283E0522C}" srcOrd="0" destOrd="0" presId="urn:microsoft.com/office/officeart/2008/layout/HalfCircleOrganizationChart"/>
    <dgm:cxn modelId="{7EDF7D42-CE0A-4411-89B1-A1F5A0458586}" type="presParOf" srcId="{379531FE-8CE5-4338-9D67-7C8283E0522C}" destId="{6460A472-5508-48A8-9292-B530BE60BE69}" srcOrd="0" destOrd="0" presId="urn:microsoft.com/office/officeart/2008/layout/HalfCircleOrganizationChart"/>
    <dgm:cxn modelId="{1ABAB101-47EE-465A-B9DD-3EA60A7FE1DA}" type="presParOf" srcId="{379531FE-8CE5-4338-9D67-7C8283E0522C}" destId="{69CD1DCD-4EDB-4C5D-BE0E-68F3DA20FFDF}" srcOrd="1" destOrd="0" presId="urn:microsoft.com/office/officeart/2008/layout/HalfCircleOrganizationChart"/>
    <dgm:cxn modelId="{B30F3E1B-8371-4AEA-970B-021A20979698}" type="presParOf" srcId="{379531FE-8CE5-4338-9D67-7C8283E0522C}" destId="{CE3F55EE-E5BA-4631-B5FA-A09B759C2AD2}" srcOrd="2" destOrd="0" presId="urn:microsoft.com/office/officeart/2008/layout/HalfCircleOrganizationChart"/>
    <dgm:cxn modelId="{ADAE7D0C-C194-4192-9BD0-B8E42B1E6A6D}" type="presParOf" srcId="{379531FE-8CE5-4338-9D67-7C8283E0522C}" destId="{AB0105FF-185B-4CB9-8F83-74BE22C4660B}" srcOrd="3" destOrd="0" presId="urn:microsoft.com/office/officeart/2008/layout/HalfCircleOrganizationChart"/>
    <dgm:cxn modelId="{CC0BD70A-65A9-4B77-B11C-283C8A9B725C}" type="presParOf" srcId="{F9B34423-8C8B-4AE1-9E94-6906CE7ECD83}" destId="{7E672926-A185-4921-B50E-AC6B1226F1BE}" srcOrd="1" destOrd="0" presId="urn:microsoft.com/office/officeart/2008/layout/HalfCircleOrganizationChart"/>
    <dgm:cxn modelId="{EB1AEB4A-F65B-41AD-BE43-62A8C2DD5CDC}" type="presParOf" srcId="{7E672926-A185-4921-B50E-AC6B1226F1BE}" destId="{06A63BE0-E41C-4A02-9ED6-36017E2ED46C}" srcOrd="0" destOrd="0" presId="urn:microsoft.com/office/officeart/2008/layout/HalfCircleOrganizationChart"/>
    <dgm:cxn modelId="{E10C211D-53F9-4C95-B594-07BA1784B3A4}" type="presParOf" srcId="{7E672926-A185-4921-B50E-AC6B1226F1BE}" destId="{D4D40354-EE1D-43E0-B210-51C7AF1B9937}" srcOrd="1" destOrd="0" presId="urn:microsoft.com/office/officeart/2008/layout/HalfCircleOrganizationChart"/>
    <dgm:cxn modelId="{C8D2E1EE-D8F4-46AC-8131-637A1B1348F0}" type="presParOf" srcId="{D4D40354-EE1D-43E0-B210-51C7AF1B9937}" destId="{829E8CE6-F45B-449F-954B-BBED87D73FFE}" srcOrd="0" destOrd="0" presId="urn:microsoft.com/office/officeart/2008/layout/HalfCircleOrganizationChart"/>
    <dgm:cxn modelId="{BAFAC616-2BAA-428F-A5D0-9FC5E97F9204}" type="presParOf" srcId="{829E8CE6-F45B-449F-954B-BBED87D73FFE}" destId="{9F4ADD59-8385-46F1-AF96-D50E2E7C4FC1}" srcOrd="0" destOrd="0" presId="urn:microsoft.com/office/officeart/2008/layout/HalfCircleOrganizationChart"/>
    <dgm:cxn modelId="{FCB70136-4228-4E9B-AEA5-17E5DB4AAA3B}" type="presParOf" srcId="{829E8CE6-F45B-449F-954B-BBED87D73FFE}" destId="{23198EC2-B809-4C4B-B3A7-C8D164F16C74}" srcOrd="1" destOrd="0" presId="urn:microsoft.com/office/officeart/2008/layout/HalfCircleOrganizationChart"/>
    <dgm:cxn modelId="{4C2790A9-53DF-45A4-B167-F0A3E06FA929}" type="presParOf" srcId="{829E8CE6-F45B-449F-954B-BBED87D73FFE}" destId="{03FD5531-6C11-4DBD-9990-1EE8B89FB211}" srcOrd="2" destOrd="0" presId="urn:microsoft.com/office/officeart/2008/layout/HalfCircleOrganizationChart"/>
    <dgm:cxn modelId="{E7F0CF89-93ED-498B-8104-856BBD9EB56C}" type="presParOf" srcId="{829E8CE6-F45B-449F-954B-BBED87D73FFE}" destId="{AE86635A-0A08-49C6-A79F-8B0412DC020F}" srcOrd="3" destOrd="0" presId="urn:microsoft.com/office/officeart/2008/layout/HalfCircleOrganizationChart"/>
    <dgm:cxn modelId="{78106056-801E-4A9C-9377-669D339D6BB9}" type="presParOf" srcId="{D4D40354-EE1D-43E0-B210-51C7AF1B9937}" destId="{DC0CEB84-0BBB-4F90-956E-8F35C8767FEA}" srcOrd="1" destOrd="0" presId="urn:microsoft.com/office/officeart/2008/layout/HalfCircleOrganizationChart"/>
    <dgm:cxn modelId="{AC882042-6263-4289-934B-AEC9ECF0FFAE}" type="presParOf" srcId="{D4D40354-EE1D-43E0-B210-51C7AF1B9937}" destId="{1D95EFB8-C0E3-40C7-99E9-4CB20E2FDC44}" srcOrd="2" destOrd="0" presId="urn:microsoft.com/office/officeart/2008/layout/HalfCircleOrganizationChart"/>
    <dgm:cxn modelId="{094CB776-9FFF-4288-B8ED-B3EC2E57DFF2}" type="presParOf" srcId="{7E672926-A185-4921-B50E-AC6B1226F1BE}" destId="{D869F626-B885-4778-B767-F0F262D2BA60}" srcOrd="2" destOrd="0" presId="urn:microsoft.com/office/officeart/2008/layout/HalfCircleOrganizationChart"/>
    <dgm:cxn modelId="{2CBF5D9C-707B-4861-A725-101E5BD6789E}" type="presParOf" srcId="{7E672926-A185-4921-B50E-AC6B1226F1BE}" destId="{B0B4C683-AED8-4D3C-BACB-B4885A1D7725}" srcOrd="3" destOrd="0" presId="urn:microsoft.com/office/officeart/2008/layout/HalfCircleOrganizationChart"/>
    <dgm:cxn modelId="{4E342B9D-B99E-422F-B319-5A7F105DCD03}" type="presParOf" srcId="{B0B4C683-AED8-4D3C-BACB-B4885A1D7725}" destId="{C1AB5495-5F2A-45CB-BF33-49589B863174}" srcOrd="0" destOrd="0" presId="urn:microsoft.com/office/officeart/2008/layout/HalfCircleOrganizationChart"/>
    <dgm:cxn modelId="{920AB49B-CF41-4659-9FE8-7419AEE3DE81}" type="presParOf" srcId="{C1AB5495-5F2A-45CB-BF33-49589B863174}" destId="{97646084-824E-4B90-A732-6773DE2AB7FE}" srcOrd="0" destOrd="0" presId="urn:microsoft.com/office/officeart/2008/layout/HalfCircleOrganizationChart"/>
    <dgm:cxn modelId="{AA051FBE-C2B7-4906-9FF1-A7A2D4E1895E}" type="presParOf" srcId="{C1AB5495-5F2A-45CB-BF33-49589B863174}" destId="{303639E1-E468-4C48-A046-0A86262A4183}" srcOrd="1" destOrd="0" presId="urn:microsoft.com/office/officeart/2008/layout/HalfCircleOrganizationChart"/>
    <dgm:cxn modelId="{18ED5A40-A139-4BB5-AD4E-E19DD4A06F0F}" type="presParOf" srcId="{C1AB5495-5F2A-45CB-BF33-49589B863174}" destId="{82DBC393-1B73-4CD1-96F6-F3A344179B0D}" srcOrd="2" destOrd="0" presId="urn:microsoft.com/office/officeart/2008/layout/HalfCircleOrganizationChart"/>
    <dgm:cxn modelId="{9EAF0F15-6476-49C4-92D3-7F49A6545C94}" type="presParOf" srcId="{C1AB5495-5F2A-45CB-BF33-49589B863174}" destId="{0F8C5503-202F-4F92-8A9D-CF850B7B27F2}" srcOrd="3" destOrd="0" presId="urn:microsoft.com/office/officeart/2008/layout/HalfCircleOrganizationChart"/>
    <dgm:cxn modelId="{D6DBF138-5252-41B8-9AC6-9A74E8046C02}" type="presParOf" srcId="{B0B4C683-AED8-4D3C-BACB-B4885A1D7725}" destId="{B5973869-31B0-4818-B5C0-A0AE8255B626}" srcOrd="1" destOrd="0" presId="urn:microsoft.com/office/officeart/2008/layout/HalfCircleOrganizationChart"/>
    <dgm:cxn modelId="{C3A88B41-4E2E-409D-A320-21BEE0D565ED}" type="presParOf" srcId="{B0B4C683-AED8-4D3C-BACB-B4885A1D7725}" destId="{2C320E05-8D55-436D-824D-630C006F84C3}" srcOrd="2" destOrd="0" presId="urn:microsoft.com/office/officeart/2008/layout/HalfCircleOrganizationChart"/>
    <dgm:cxn modelId="{54174BB1-0678-4ADB-999F-141F6103B1C8}" type="presParOf" srcId="{7E672926-A185-4921-B50E-AC6B1226F1BE}" destId="{C81DEA74-4BE1-4207-ABC3-DD211BE03885}" srcOrd="4" destOrd="0" presId="urn:microsoft.com/office/officeart/2008/layout/HalfCircleOrganizationChart"/>
    <dgm:cxn modelId="{D0CA854F-B876-41CA-8B04-0C2FC4881598}" type="presParOf" srcId="{7E672926-A185-4921-B50E-AC6B1226F1BE}" destId="{0CF5EF91-81CA-48B6-8134-801F3864B259}" srcOrd="5" destOrd="0" presId="urn:microsoft.com/office/officeart/2008/layout/HalfCircleOrganizationChart"/>
    <dgm:cxn modelId="{A2D86704-EF00-4AEA-9E9B-D34A42C6E946}" type="presParOf" srcId="{0CF5EF91-81CA-48B6-8134-801F3864B259}" destId="{BB55270E-0E75-41F1-9B66-86BB5B3D2229}" srcOrd="0" destOrd="0" presId="urn:microsoft.com/office/officeart/2008/layout/HalfCircleOrganizationChart"/>
    <dgm:cxn modelId="{CE67F6A6-0349-469E-A492-AB362FDCB1A4}" type="presParOf" srcId="{BB55270E-0E75-41F1-9B66-86BB5B3D2229}" destId="{0A0086FC-062D-4B6D-B12C-3CAE3D16A8E8}" srcOrd="0" destOrd="0" presId="urn:microsoft.com/office/officeart/2008/layout/HalfCircleOrganizationChart"/>
    <dgm:cxn modelId="{59FC164B-A6A5-401B-B010-7CB16CFC1A3B}" type="presParOf" srcId="{BB55270E-0E75-41F1-9B66-86BB5B3D2229}" destId="{779350F5-EC30-4C49-A624-756821DD4E2F}" srcOrd="1" destOrd="0" presId="urn:microsoft.com/office/officeart/2008/layout/HalfCircleOrganizationChart"/>
    <dgm:cxn modelId="{DB7D5488-E9C0-48C9-8A95-2D7B2E63575F}" type="presParOf" srcId="{BB55270E-0E75-41F1-9B66-86BB5B3D2229}" destId="{57D687B0-6194-46AA-9441-00CE65B281BA}" srcOrd="2" destOrd="0" presId="urn:microsoft.com/office/officeart/2008/layout/HalfCircleOrganizationChart"/>
    <dgm:cxn modelId="{CEAA9EC8-765D-4354-9437-DBD9BDAB6211}" type="presParOf" srcId="{BB55270E-0E75-41F1-9B66-86BB5B3D2229}" destId="{DC7FB30C-8F3E-4F40-AB75-C9FE96B5803B}" srcOrd="3" destOrd="0" presId="urn:microsoft.com/office/officeart/2008/layout/HalfCircleOrganizationChart"/>
    <dgm:cxn modelId="{5725B3A4-A9B4-4552-88BB-EEB965F49F01}" type="presParOf" srcId="{0CF5EF91-81CA-48B6-8134-801F3864B259}" destId="{3009F2B3-0213-4406-AAE8-000F279F4D72}" srcOrd="1" destOrd="0" presId="urn:microsoft.com/office/officeart/2008/layout/HalfCircleOrganizationChart"/>
    <dgm:cxn modelId="{A3BAD0FD-B3B1-4B54-A969-01CE089C9D89}" type="presParOf" srcId="{3009F2B3-0213-4406-AAE8-000F279F4D72}" destId="{A0244D0A-FEFE-4811-A257-4E197F72C1C1}" srcOrd="0" destOrd="0" presId="urn:microsoft.com/office/officeart/2008/layout/HalfCircleOrganizationChart"/>
    <dgm:cxn modelId="{AAD0832F-A853-43E5-8564-1BCFEDE0E920}" type="presParOf" srcId="{3009F2B3-0213-4406-AAE8-000F279F4D72}" destId="{8A09BA6D-2769-4168-B15A-F1EA134727E5}" srcOrd="1" destOrd="0" presId="urn:microsoft.com/office/officeart/2008/layout/HalfCircleOrganizationChart"/>
    <dgm:cxn modelId="{0A54CD6B-FCF3-4AEA-A822-B0791D780192}" type="presParOf" srcId="{8A09BA6D-2769-4168-B15A-F1EA134727E5}" destId="{441016F3-D2D9-44B0-A732-CD03ACF296AE}" srcOrd="0" destOrd="0" presId="urn:microsoft.com/office/officeart/2008/layout/HalfCircleOrganizationChart"/>
    <dgm:cxn modelId="{F2FA2718-8936-48E2-ACF2-FFCD73EBB2C7}" type="presParOf" srcId="{441016F3-D2D9-44B0-A732-CD03ACF296AE}" destId="{87C73EF5-B4F9-4638-976D-7A31F3CC32FD}" srcOrd="0" destOrd="0" presId="urn:microsoft.com/office/officeart/2008/layout/HalfCircleOrganizationChart"/>
    <dgm:cxn modelId="{F7F8FF56-21F3-4E54-9245-83F8B8E4245D}" type="presParOf" srcId="{441016F3-D2D9-44B0-A732-CD03ACF296AE}" destId="{4CFF68DF-CD28-41A3-AF1C-98E12C1467A8}" srcOrd="1" destOrd="0" presId="urn:microsoft.com/office/officeart/2008/layout/HalfCircleOrganizationChart"/>
    <dgm:cxn modelId="{CB0C137E-E907-453E-9044-5A931EFA507D}" type="presParOf" srcId="{441016F3-D2D9-44B0-A732-CD03ACF296AE}" destId="{A0E6D880-CB48-4BD6-AB60-261D40B57052}" srcOrd="2" destOrd="0" presId="urn:microsoft.com/office/officeart/2008/layout/HalfCircleOrganizationChart"/>
    <dgm:cxn modelId="{0B35BD70-D144-4EA0-B0C1-EFF6098AB5DD}" type="presParOf" srcId="{441016F3-D2D9-44B0-A732-CD03ACF296AE}" destId="{295E75BE-774B-4CCB-9EB6-C56349D1B692}" srcOrd="3" destOrd="0" presId="urn:microsoft.com/office/officeart/2008/layout/HalfCircleOrganizationChart"/>
    <dgm:cxn modelId="{9C8A6D0B-9501-4676-BB0A-5854D21371C5}" type="presParOf" srcId="{8A09BA6D-2769-4168-B15A-F1EA134727E5}" destId="{BB317EBD-8232-49CC-93FC-D79780872E28}" srcOrd="1" destOrd="0" presId="urn:microsoft.com/office/officeart/2008/layout/HalfCircleOrganizationChart"/>
    <dgm:cxn modelId="{144E9999-9C1A-4F5C-94B2-63A40999879B}" type="presParOf" srcId="{8A09BA6D-2769-4168-B15A-F1EA134727E5}" destId="{F89A4917-04AD-4801-AA14-730E6C2CB632}" srcOrd="2" destOrd="0" presId="urn:microsoft.com/office/officeart/2008/layout/HalfCircleOrganizationChart"/>
    <dgm:cxn modelId="{1ECE3A90-2DFA-4CD7-9F49-AD404EC6737B}" type="presParOf" srcId="{3009F2B3-0213-4406-AAE8-000F279F4D72}" destId="{4B597022-2687-4949-9A12-7F070195DB95}" srcOrd="2" destOrd="0" presId="urn:microsoft.com/office/officeart/2008/layout/HalfCircleOrganizationChart"/>
    <dgm:cxn modelId="{1F727787-ED82-415D-BA69-5B0F8DB5AD7C}" type="presParOf" srcId="{3009F2B3-0213-4406-AAE8-000F279F4D72}" destId="{6879EDF9-E5A3-4D5C-B2E7-085BD3CA355B}" srcOrd="3" destOrd="0" presId="urn:microsoft.com/office/officeart/2008/layout/HalfCircleOrganizationChart"/>
    <dgm:cxn modelId="{FDF8C2C9-DE2D-4276-B91D-8C23093F5A42}" type="presParOf" srcId="{6879EDF9-E5A3-4D5C-B2E7-085BD3CA355B}" destId="{C452A252-8D92-425F-9D60-8832C67EB21A}" srcOrd="0" destOrd="0" presId="urn:microsoft.com/office/officeart/2008/layout/HalfCircleOrganizationChart"/>
    <dgm:cxn modelId="{F6D6372A-8209-46C7-8D2B-7EBDC71FE317}" type="presParOf" srcId="{C452A252-8D92-425F-9D60-8832C67EB21A}" destId="{3088B3DD-2F5B-4A27-B310-0D5696E55139}" srcOrd="0" destOrd="0" presId="urn:microsoft.com/office/officeart/2008/layout/HalfCircleOrganizationChart"/>
    <dgm:cxn modelId="{4F61DF60-EEEE-4B09-A27D-619128EF2187}" type="presParOf" srcId="{C452A252-8D92-425F-9D60-8832C67EB21A}" destId="{2321DD97-B05B-4337-B537-5F77D7D6BB65}" srcOrd="1" destOrd="0" presId="urn:microsoft.com/office/officeart/2008/layout/HalfCircleOrganizationChart"/>
    <dgm:cxn modelId="{AC351958-023C-4B5B-A9A5-10FE41B06389}" type="presParOf" srcId="{C452A252-8D92-425F-9D60-8832C67EB21A}" destId="{90F9A891-A409-4EDA-BD86-1ED2371C967A}" srcOrd="2" destOrd="0" presId="urn:microsoft.com/office/officeart/2008/layout/HalfCircleOrganizationChart"/>
    <dgm:cxn modelId="{F1512CD0-7B92-4A07-B0D2-60F7F8B860BC}" type="presParOf" srcId="{C452A252-8D92-425F-9D60-8832C67EB21A}" destId="{DB463757-48A0-449E-B4CB-9F1A56CD8EA9}" srcOrd="3" destOrd="0" presId="urn:microsoft.com/office/officeart/2008/layout/HalfCircleOrganizationChart"/>
    <dgm:cxn modelId="{94697AFC-00CD-4059-82A0-C30D4AD0E76B}" type="presParOf" srcId="{6879EDF9-E5A3-4D5C-B2E7-085BD3CA355B}" destId="{BB984EB3-76A8-4552-A753-C00FDF835E95}" srcOrd="1" destOrd="0" presId="urn:microsoft.com/office/officeart/2008/layout/HalfCircleOrganizationChart"/>
    <dgm:cxn modelId="{0B9DF164-5AE8-42A2-9ECA-C7D7B4406B4E}" type="presParOf" srcId="{BB984EB3-76A8-4552-A753-C00FDF835E95}" destId="{3CA7F095-895F-4F71-858F-D22CE384B567}" srcOrd="0" destOrd="0" presId="urn:microsoft.com/office/officeart/2008/layout/HalfCircleOrganizationChart"/>
    <dgm:cxn modelId="{57520313-94B8-4C45-A2A3-92DDEDCC92DD}" type="presParOf" srcId="{BB984EB3-76A8-4552-A753-C00FDF835E95}" destId="{4EB0D970-1C8D-4F58-BD27-56951AD80FEB}" srcOrd="1" destOrd="0" presId="urn:microsoft.com/office/officeart/2008/layout/HalfCircleOrganizationChart"/>
    <dgm:cxn modelId="{D17E5EDE-AD64-4107-B1D8-798B22AB2B4E}" type="presParOf" srcId="{4EB0D970-1C8D-4F58-BD27-56951AD80FEB}" destId="{664EE08B-08CC-40FA-A75D-AC71BF2BCD39}" srcOrd="0" destOrd="0" presId="urn:microsoft.com/office/officeart/2008/layout/HalfCircleOrganizationChart"/>
    <dgm:cxn modelId="{F7842793-DB6E-43EE-B331-8A098B531417}" type="presParOf" srcId="{664EE08B-08CC-40FA-A75D-AC71BF2BCD39}" destId="{3949C27C-006D-4CF1-907E-67A8C69358AC}" srcOrd="0" destOrd="0" presId="urn:microsoft.com/office/officeart/2008/layout/HalfCircleOrganizationChart"/>
    <dgm:cxn modelId="{D7B1FEC5-2E61-4406-B19B-5D21177F6BF4}" type="presParOf" srcId="{664EE08B-08CC-40FA-A75D-AC71BF2BCD39}" destId="{FC75624A-8A16-4DFE-B64B-B5D4625EB0E4}" srcOrd="1" destOrd="0" presId="urn:microsoft.com/office/officeart/2008/layout/HalfCircleOrganizationChart"/>
    <dgm:cxn modelId="{3E25E73E-EB7C-4561-8F82-20F60AD4C870}" type="presParOf" srcId="{664EE08B-08CC-40FA-A75D-AC71BF2BCD39}" destId="{D54846A3-0DFB-431A-A3EA-5E32099E1940}" srcOrd="2" destOrd="0" presId="urn:microsoft.com/office/officeart/2008/layout/HalfCircleOrganizationChart"/>
    <dgm:cxn modelId="{101B3F20-2A30-4A3A-8901-0F692FDC10D8}" type="presParOf" srcId="{664EE08B-08CC-40FA-A75D-AC71BF2BCD39}" destId="{11A9F7B9-CB4F-48FD-9B2B-0220A8C332FC}" srcOrd="3" destOrd="0" presId="urn:microsoft.com/office/officeart/2008/layout/HalfCircleOrganizationChart"/>
    <dgm:cxn modelId="{40B59C26-C236-4257-A7F2-D84A969FC23D}" type="presParOf" srcId="{4EB0D970-1C8D-4F58-BD27-56951AD80FEB}" destId="{3343A8A0-BB61-4731-97D7-CEA66F728CE7}" srcOrd="1" destOrd="0" presId="urn:microsoft.com/office/officeart/2008/layout/HalfCircleOrganizationChart"/>
    <dgm:cxn modelId="{D9CA3C08-CD5F-45FF-A655-A41F7E32D3C6}" type="presParOf" srcId="{3343A8A0-BB61-4731-97D7-CEA66F728CE7}" destId="{AA60396B-4C7E-4FB8-8CDD-5F9AA59FD525}" srcOrd="0" destOrd="0" presId="urn:microsoft.com/office/officeart/2008/layout/HalfCircleOrganizationChart"/>
    <dgm:cxn modelId="{729CEEBF-1B94-4B0D-9DFF-7349D3906B93}" type="presParOf" srcId="{3343A8A0-BB61-4731-97D7-CEA66F728CE7}" destId="{EEB56E7E-371A-4AEC-B8C0-0C20933CBEA1}" srcOrd="1" destOrd="0" presId="urn:microsoft.com/office/officeart/2008/layout/HalfCircleOrganizationChart"/>
    <dgm:cxn modelId="{7E409955-131E-4D44-A99C-AD72EBD77095}" type="presParOf" srcId="{EEB56E7E-371A-4AEC-B8C0-0C20933CBEA1}" destId="{57E3862F-73CC-4858-A4CB-540989C2B6F3}" srcOrd="0" destOrd="0" presId="urn:microsoft.com/office/officeart/2008/layout/HalfCircleOrganizationChart"/>
    <dgm:cxn modelId="{0684E434-0C85-487C-BBE1-3E5F5CE4F58F}" type="presParOf" srcId="{57E3862F-73CC-4858-A4CB-540989C2B6F3}" destId="{E2B17FC1-8137-45F5-8662-9208681D55F1}" srcOrd="0" destOrd="0" presId="urn:microsoft.com/office/officeart/2008/layout/HalfCircleOrganizationChart"/>
    <dgm:cxn modelId="{C1E7B805-EC61-4281-95E5-2E95527D3B89}" type="presParOf" srcId="{57E3862F-73CC-4858-A4CB-540989C2B6F3}" destId="{757AA572-0D0B-44D1-8C54-06F2BAE1447D}" srcOrd="1" destOrd="0" presId="urn:microsoft.com/office/officeart/2008/layout/HalfCircleOrganizationChart"/>
    <dgm:cxn modelId="{FDB5AE3D-EB90-44EC-84DF-A784F64A61B4}" type="presParOf" srcId="{57E3862F-73CC-4858-A4CB-540989C2B6F3}" destId="{1BF1A7D5-2020-4B5D-8BE2-E1666E4690FE}" srcOrd="2" destOrd="0" presId="urn:microsoft.com/office/officeart/2008/layout/HalfCircleOrganizationChart"/>
    <dgm:cxn modelId="{B14685F6-3611-4615-AFE9-C221EB5A8933}" type="presParOf" srcId="{57E3862F-73CC-4858-A4CB-540989C2B6F3}" destId="{5BD9E05D-D9D1-494C-82D9-E9FD214565B7}" srcOrd="3" destOrd="0" presId="urn:microsoft.com/office/officeart/2008/layout/HalfCircleOrganizationChart"/>
    <dgm:cxn modelId="{AE6D9862-73CC-424D-BFDB-A05528EB6CF7}" type="presParOf" srcId="{EEB56E7E-371A-4AEC-B8C0-0C20933CBEA1}" destId="{B62013AC-F908-4D0D-982B-6226099A0BE5}" srcOrd="1" destOrd="0" presId="urn:microsoft.com/office/officeart/2008/layout/HalfCircleOrganizationChart"/>
    <dgm:cxn modelId="{4CF94242-5744-4A55-923A-CE4427DFFD4D}" type="presParOf" srcId="{B62013AC-F908-4D0D-982B-6226099A0BE5}" destId="{BFA39430-9A81-4AE1-8E88-631D8561BBA3}" srcOrd="0" destOrd="0" presId="urn:microsoft.com/office/officeart/2008/layout/HalfCircleOrganizationChart"/>
    <dgm:cxn modelId="{1C1A5FC9-5EA3-4D3E-BAA6-152A56856090}" type="presParOf" srcId="{B62013AC-F908-4D0D-982B-6226099A0BE5}" destId="{97E179AA-F21C-408C-8E88-71D7D4983487}" srcOrd="1" destOrd="0" presId="urn:microsoft.com/office/officeart/2008/layout/HalfCircleOrganizationChart"/>
    <dgm:cxn modelId="{F0460C41-EA77-440B-8574-F48825BAEB97}" type="presParOf" srcId="{97E179AA-F21C-408C-8E88-71D7D4983487}" destId="{3024A46D-4371-4949-8372-018D3D322404}" srcOrd="0" destOrd="0" presId="urn:microsoft.com/office/officeart/2008/layout/HalfCircleOrganizationChart"/>
    <dgm:cxn modelId="{36B5AAFE-0534-48B0-8926-7C8F00BA90D2}" type="presParOf" srcId="{3024A46D-4371-4949-8372-018D3D322404}" destId="{9017BC4A-A61F-4042-8403-2D2A19B9993A}" srcOrd="0" destOrd="0" presId="urn:microsoft.com/office/officeart/2008/layout/HalfCircleOrganizationChart"/>
    <dgm:cxn modelId="{6C0EE675-29C0-439D-AF24-D4EB739E0B90}" type="presParOf" srcId="{3024A46D-4371-4949-8372-018D3D322404}" destId="{59CC5857-9482-4FE6-A745-DF1FBD326726}" srcOrd="1" destOrd="0" presId="urn:microsoft.com/office/officeart/2008/layout/HalfCircleOrganizationChart"/>
    <dgm:cxn modelId="{68C24270-60B1-4251-886C-526522F64F81}" type="presParOf" srcId="{3024A46D-4371-4949-8372-018D3D322404}" destId="{3C82038A-BF10-4154-8AB5-002CC3B72825}" srcOrd="2" destOrd="0" presId="urn:microsoft.com/office/officeart/2008/layout/HalfCircleOrganizationChart"/>
    <dgm:cxn modelId="{6373B362-F52A-4D09-B3BC-3EF0CD05187F}" type="presParOf" srcId="{3024A46D-4371-4949-8372-018D3D322404}" destId="{4EDCAD05-500F-4CD5-B6A2-F1EE5E8258CF}" srcOrd="3" destOrd="0" presId="urn:microsoft.com/office/officeart/2008/layout/HalfCircleOrganizationChart"/>
    <dgm:cxn modelId="{E14B5733-EA0A-4237-BCC3-0F28F5769B17}" type="presParOf" srcId="{97E179AA-F21C-408C-8E88-71D7D4983487}" destId="{0316A264-8AE4-437F-B29B-8353DFC26025}" srcOrd="1" destOrd="0" presId="urn:microsoft.com/office/officeart/2008/layout/HalfCircleOrganizationChart"/>
    <dgm:cxn modelId="{78290B1D-2AF8-4C4D-8A8D-2087EC76F8C7}" type="presParOf" srcId="{97E179AA-F21C-408C-8E88-71D7D4983487}" destId="{2A27E450-59FD-48DF-BAF7-2FBEC91CF587}" srcOrd="2" destOrd="0" presId="urn:microsoft.com/office/officeart/2008/layout/HalfCircleOrganizationChart"/>
    <dgm:cxn modelId="{0C2B2161-F4EE-44AC-B95D-B72941C51D0F}" type="presParOf" srcId="{EEB56E7E-371A-4AEC-B8C0-0C20933CBEA1}" destId="{BF51AF32-5181-4C15-A7EB-93BA537042C1}" srcOrd="2" destOrd="0" presId="urn:microsoft.com/office/officeart/2008/layout/HalfCircleOrganizationChart"/>
    <dgm:cxn modelId="{EEB92839-6E56-4D9D-A56A-04C9A48F97E0}" type="presParOf" srcId="{4EB0D970-1C8D-4F58-BD27-56951AD80FEB}" destId="{9ADBE67B-7171-48E1-AD59-86C597663A5F}" srcOrd="2" destOrd="0" presId="urn:microsoft.com/office/officeart/2008/layout/HalfCircleOrganizationChart"/>
    <dgm:cxn modelId="{6DABE78A-05D9-4BC8-B670-F0632CF86D13}" type="presParOf" srcId="{BB984EB3-76A8-4552-A753-C00FDF835E95}" destId="{6B4AFA86-CC38-4C29-9509-84D002D2F613}" srcOrd="2" destOrd="0" presId="urn:microsoft.com/office/officeart/2008/layout/HalfCircleOrganizationChart"/>
    <dgm:cxn modelId="{16EFEC92-7DAE-487B-AE0A-AE87A85B9F5D}" type="presParOf" srcId="{BB984EB3-76A8-4552-A753-C00FDF835E95}" destId="{414F6C25-A17D-471B-8F50-498C1FF13782}" srcOrd="3" destOrd="0" presId="urn:microsoft.com/office/officeart/2008/layout/HalfCircleOrganizationChart"/>
    <dgm:cxn modelId="{653CC7EE-C59E-4CBE-822E-CEA2693223D9}" type="presParOf" srcId="{414F6C25-A17D-471B-8F50-498C1FF13782}" destId="{AAAA5D7C-D0DB-4E6D-B211-965E360A4D3A}" srcOrd="0" destOrd="0" presId="urn:microsoft.com/office/officeart/2008/layout/HalfCircleOrganizationChart"/>
    <dgm:cxn modelId="{F575DC17-72BF-4962-AEBE-9E4883844151}" type="presParOf" srcId="{AAAA5D7C-D0DB-4E6D-B211-965E360A4D3A}" destId="{3A01DE67-75BC-4CDC-A6A5-9C36117F2D4A}" srcOrd="0" destOrd="0" presId="urn:microsoft.com/office/officeart/2008/layout/HalfCircleOrganizationChart"/>
    <dgm:cxn modelId="{F68BAB9B-39C1-4774-A758-6606E960931B}" type="presParOf" srcId="{AAAA5D7C-D0DB-4E6D-B211-965E360A4D3A}" destId="{4B0D8814-FC7E-4AC8-8417-3D4881F8BC6E}" srcOrd="1" destOrd="0" presId="urn:microsoft.com/office/officeart/2008/layout/HalfCircleOrganizationChart"/>
    <dgm:cxn modelId="{0F7805C1-5B32-4714-BB42-09187C06CEFD}" type="presParOf" srcId="{AAAA5D7C-D0DB-4E6D-B211-965E360A4D3A}" destId="{FCE6DE0A-E265-4EAB-9F6B-94206331922D}" srcOrd="2" destOrd="0" presId="urn:microsoft.com/office/officeart/2008/layout/HalfCircleOrganizationChart"/>
    <dgm:cxn modelId="{83F5C5AD-C24A-42B3-9027-926230BB063A}" type="presParOf" srcId="{AAAA5D7C-D0DB-4E6D-B211-965E360A4D3A}" destId="{69354F16-0C4D-4B2F-8F36-07F30E77C351}" srcOrd="3" destOrd="0" presId="urn:microsoft.com/office/officeart/2008/layout/HalfCircleOrganizationChart"/>
    <dgm:cxn modelId="{765C03C2-7738-4DFA-836C-564E632E361D}" type="presParOf" srcId="{414F6C25-A17D-471B-8F50-498C1FF13782}" destId="{8BA70F61-0C30-4AB0-ABCE-435176540DE8}" srcOrd="1" destOrd="0" presId="urn:microsoft.com/office/officeart/2008/layout/HalfCircleOrganizationChart"/>
    <dgm:cxn modelId="{207ED00B-3CAE-404B-8423-2E5887FE5C24}" type="presParOf" srcId="{8BA70F61-0C30-4AB0-ABCE-435176540DE8}" destId="{05F9DD06-9F76-46D1-B557-B1D5E086CB4E}" srcOrd="0" destOrd="0" presId="urn:microsoft.com/office/officeart/2008/layout/HalfCircleOrganizationChart"/>
    <dgm:cxn modelId="{43990D60-E767-4BCF-9275-88EC18C75C70}" type="presParOf" srcId="{8BA70F61-0C30-4AB0-ABCE-435176540DE8}" destId="{6F667A41-359A-4618-9C89-9F9A8397839A}" srcOrd="1" destOrd="0" presId="urn:microsoft.com/office/officeart/2008/layout/HalfCircleOrganizationChart"/>
    <dgm:cxn modelId="{F6EFCC0C-3B9D-4219-99AA-955A1484C700}" type="presParOf" srcId="{6F667A41-359A-4618-9C89-9F9A8397839A}" destId="{7259B5D5-9767-41EA-8995-074ADA94F761}" srcOrd="0" destOrd="0" presId="urn:microsoft.com/office/officeart/2008/layout/HalfCircleOrganizationChart"/>
    <dgm:cxn modelId="{1740E7E2-BE5A-4D10-9555-CDE69A036850}" type="presParOf" srcId="{7259B5D5-9767-41EA-8995-074ADA94F761}" destId="{0741ADD7-2F55-46BE-90E6-6B1E020BF3C4}" srcOrd="0" destOrd="0" presId="urn:microsoft.com/office/officeart/2008/layout/HalfCircleOrganizationChart"/>
    <dgm:cxn modelId="{1A8C4366-B678-4233-956B-98E80B68337E}" type="presParOf" srcId="{7259B5D5-9767-41EA-8995-074ADA94F761}" destId="{DE18880B-A433-4717-B3AB-5051191E51FC}" srcOrd="1" destOrd="0" presId="urn:microsoft.com/office/officeart/2008/layout/HalfCircleOrganizationChart"/>
    <dgm:cxn modelId="{9EF567B8-7B3A-4B9B-9B67-B5C7772E9488}" type="presParOf" srcId="{7259B5D5-9767-41EA-8995-074ADA94F761}" destId="{C1649E71-2069-4946-9603-1870AE85FBA7}" srcOrd="2" destOrd="0" presId="urn:microsoft.com/office/officeart/2008/layout/HalfCircleOrganizationChart"/>
    <dgm:cxn modelId="{3D73E726-05B8-4094-99A6-65FD4AD4A371}" type="presParOf" srcId="{7259B5D5-9767-41EA-8995-074ADA94F761}" destId="{FCCE7049-6773-4559-9BB8-B5E8B0537FF7}" srcOrd="3" destOrd="0" presId="urn:microsoft.com/office/officeart/2008/layout/HalfCircleOrganizationChart"/>
    <dgm:cxn modelId="{F61E36A7-1F27-4DA8-888A-DCDEAED5AD2A}" type="presParOf" srcId="{6F667A41-359A-4618-9C89-9F9A8397839A}" destId="{77AF85E4-20E5-490E-99AA-6BDFBDF7FD50}" srcOrd="1" destOrd="0" presId="urn:microsoft.com/office/officeart/2008/layout/HalfCircleOrganizationChart"/>
    <dgm:cxn modelId="{99EAFAC0-F50C-4B88-A5A1-750AD6E62087}" type="presParOf" srcId="{6F667A41-359A-4618-9C89-9F9A8397839A}" destId="{C9C9AE3A-437E-4CD1-B9FE-23724581D950}" srcOrd="2" destOrd="0" presId="urn:microsoft.com/office/officeart/2008/layout/HalfCircleOrganizationChart"/>
    <dgm:cxn modelId="{470F5DED-2EF8-4333-8A15-FF643BA154A2}" type="presParOf" srcId="{414F6C25-A17D-471B-8F50-498C1FF13782}" destId="{8D20BA96-2E9B-4FE6-AEE4-829192C4F2B3}" srcOrd="2" destOrd="0" presId="urn:microsoft.com/office/officeart/2008/layout/HalfCircleOrganizationChart"/>
    <dgm:cxn modelId="{AE4D5161-167C-4914-BFDF-ACDCC19DD3D0}" type="presParOf" srcId="{6879EDF9-E5A3-4D5C-B2E7-085BD3CA355B}" destId="{404B672D-C5F0-46CF-AEDE-2EFF73474E9D}" srcOrd="2" destOrd="0" presId="urn:microsoft.com/office/officeart/2008/layout/HalfCircleOrganizationChart"/>
    <dgm:cxn modelId="{56670707-5189-4610-91DA-B1EABA613A35}" type="presParOf" srcId="{3009F2B3-0213-4406-AAE8-000F279F4D72}" destId="{07E2A333-9D7F-4602-9D8B-29FFEB964EE6}" srcOrd="4" destOrd="0" presId="urn:microsoft.com/office/officeart/2008/layout/HalfCircleOrganizationChart"/>
    <dgm:cxn modelId="{9B8D3B6F-D260-4583-B4B0-4E7076361164}" type="presParOf" srcId="{3009F2B3-0213-4406-AAE8-000F279F4D72}" destId="{8BDDC944-44E6-4991-BFB0-22D832E6ED8A}" srcOrd="5" destOrd="0" presId="urn:microsoft.com/office/officeart/2008/layout/HalfCircleOrganizationChart"/>
    <dgm:cxn modelId="{667480DB-94E9-4DDF-A51D-4EB9C824B942}" type="presParOf" srcId="{8BDDC944-44E6-4991-BFB0-22D832E6ED8A}" destId="{7CF4818D-813D-410B-958C-690395D03031}" srcOrd="0" destOrd="0" presId="urn:microsoft.com/office/officeart/2008/layout/HalfCircleOrganizationChart"/>
    <dgm:cxn modelId="{62572687-1C97-47B0-94D3-7342F415DB15}" type="presParOf" srcId="{7CF4818D-813D-410B-958C-690395D03031}" destId="{9EEE8519-7BE0-4B10-B1F7-C79DFCFE50A4}" srcOrd="0" destOrd="0" presId="urn:microsoft.com/office/officeart/2008/layout/HalfCircleOrganizationChart"/>
    <dgm:cxn modelId="{10645E38-BF72-435F-8710-26D9C2D72056}" type="presParOf" srcId="{7CF4818D-813D-410B-958C-690395D03031}" destId="{528D29A0-4A16-4CE6-997F-3CEA33D92477}" srcOrd="1" destOrd="0" presId="urn:microsoft.com/office/officeart/2008/layout/HalfCircleOrganizationChart"/>
    <dgm:cxn modelId="{AD07FA25-68C5-44A7-89D4-282E5C0D47ED}" type="presParOf" srcId="{7CF4818D-813D-410B-958C-690395D03031}" destId="{0A034A00-C2B2-4AD7-A010-A5B3612253DC}" srcOrd="2" destOrd="0" presId="urn:microsoft.com/office/officeart/2008/layout/HalfCircleOrganizationChart"/>
    <dgm:cxn modelId="{0C41FF8C-AE51-4D8A-8670-5FB75839D2C2}" type="presParOf" srcId="{7CF4818D-813D-410B-958C-690395D03031}" destId="{FF8A69F5-F6B5-4D09-A6CB-9D481A7BA9B4}" srcOrd="3" destOrd="0" presId="urn:microsoft.com/office/officeart/2008/layout/HalfCircleOrganizationChart"/>
    <dgm:cxn modelId="{107C2004-8F78-495D-84B9-1A9DDAE2C16D}" type="presParOf" srcId="{8BDDC944-44E6-4991-BFB0-22D832E6ED8A}" destId="{77B22E76-5D54-4DAF-84D9-19364E756308}" srcOrd="1" destOrd="0" presId="urn:microsoft.com/office/officeart/2008/layout/HalfCircleOrganizationChart"/>
    <dgm:cxn modelId="{3DB05FCD-899A-405A-977B-EE0227DD695A}" type="presParOf" srcId="{8BDDC944-44E6-4991-BFB0-22D832E6ED8A}" destId="{EE76C2AA-66B4-4FEC-86A4-0EE4505B7AF5}" srcOrd="2" destOrd="0" presId="urn:microsoft.com/office/officeart/2008/layout/HalfCircleOrganizationChart"/>
    <dgm:cxn modelId="{1221B12B-401D-453D-9AF0-0E88ADE65C55}" type="presParOf" srcId="{3009F2B3-0213-4406-AAE8-000F279F4D72}" destId="{22A157DD-E8D2-431F-893B-93BE7881CF6A}" srcOrd="6" destOrd="0" presId="urn:microsoft.com/office/officeart/2008/layout/HalfCircleOrganizationChart"/>
    <dgm:cxn modelId="{F671BEFD-FB64-4450-8295-F10AB7C67205}" type="presParOf" srcId="{3009F2B3-0213-4406-AAE8-000F279F4D72}" destId="{31525F16-DF38-4170-BCA5-0B25EA2569DF}" srcOrd="7" destOrd="0" presId="urn:microsoft.com/office/officeart/2008/layout/HalfCircleOrganizationChart"/>
    <dgm:cxn modelId="{90287656-D772-49D8-8ECC-3AC0D0487D72}" type="presParOf" srcId="{31525F16-DF38-4170-BCA5-0B25EA2569DF}" destId="{836DEA2F-1986-42F9-86D6-CD266A383A2A}" srcOrd="0" destOrd="0" presId="urn:microsoft.com/office/officeart/2008/layout/HalfCircleOrganizationChart"/>
    <dgm:cxn modelId="{E7B5B9EA-BD0C-4B1B-84FA-BB7E8C2199FB}" type="presParOf" srcId="{836DEA2F-1986-42F9-86D6-CD266A383A2A}" destId="{D8700099-8922-41F7-9E7C-D663012ED368}" srcOrd="0" destOrd="0" presId="urn:microsoft.com/office/officeart/2008/layout/HalfCircleOrganizationChart"/>
    <dgm:cxn modelId="{8E0341E4-35A0-48AC-8952-BB06188CA310}" type="presParOf" srcId="{836DEA2F-1986-42F9-86D6-CD266A383A2A}" destId="{7250D367-E668-4AB8-B66D-5835288CF589}" srcOrd="1" destOrd="0" presId="urn:microsoft.com/office/officeart/2008/layout/HalfCircleOrganizationChart"/>
    <dgm:cxn modelId="{9E5ED1DC-E45B-4937-9DC1-0EB1F717A3F3}" type="presParOf" srcId="{836DEA2F-1986-42F9-86D6-CD266A383A2A}" destId="{5A4DD8A1-9082-4948-9561-68B6E33E67B1}" srcOrd="2" destOrd="0" presId="urn:microsoft.com/office/officeart/2008/layout/HalfCircleOrganizationChart"/>
    <dgm:cxn modelId="{BAD1133A-5AA9-4B77-ABE9-FA6EAC35336D}" type="presParOf" srcId="{836DEA2F-1986-42F9-86D6-CD266A383A2A}" destId="{AF6F5DC5-2235-419D-AA7C-0BEBA9F81545}" srcOrd="3" destOrd="0" presId="urn:microsoft.com/office/officeart/2008/layout/HalfCircleOrganizationChart"/>
    <dgm:cxn modelId="{7EB79E22-FED3-452B-A555-488FF7E80E13}" type="presParOf" srcId="{31525F16-DF38-4170-BCA5-0B25EA2569DF}" destId="{59E45FB8-79CF-41D7-8B12-1A2E62ED7391}" srcOrd="1" destOrd="0" presId="urn:microsoft.com/office/officeart/2008/layout/HalfCircleOrganizationChart"/>
    <dgm:cxn modelId="{B490DFD8-7DEF-4357-83B7-38546354C329}" type="presParOf" srcId="{59E45FB8-79CF-41D7-8B12-1A2E62ED7391}" destId="{27323F6C-59ED-4A04-92BE-8E5BC5B3E7F2}" srcOrd="0" destOrd="0" presId="urn:microsoft.com/office/officeart/2008/layout/HalfCircleOrganizationChart"/>
    <dgm:cxn modelId="{94DDDA62-DD78-469D-96F1-08CC761C3156}" type="presParOf" srcId="{59E45FB8-79CF-41D7-8B12-1A2E62ED7391}" destId="{1ECBAC29-AC6A-4914-8807-4ADCCE4C2BCB}" srcOrd="1" destOrd="0" presId="urn:microsoft.com/office/officeart/2008/layout/HalfCircleOrganizationChart"/>
    <dgm:cxn modelId="{67F5B5CE-D1BE-4F20-9C79-386D1F6AC5E9}" type="presParOf" srcId="{1ECBAC29-AC6A-4914-8807-4ADCCE4C2BCB}" destId="{6A7F64A8-727B-4851-9B8D-2892806C2062}" srcOrd="0" destOrd="0" presId="urn:microsoft.com/office/officeart/2008/layout/HalfCircleOrganizationChart"/>
    <dgm:cxn modelId="{DA212F94-3F2B-4B28-9284-3BBAFDC48DDC}" type="presParOf" srcId="{6A7F64A8-727B-4851-9B8D-2892806C2062}" destId="{D0676ED8-D9BC-4803-B5F6-9F605C7C48FD}" srcOrd="0" destOrd="0" presId="urn:microsoft.com/office/officeart/2008/layout/HalfCircleOrganizationChart"/>
    <dgm:cxn modelId="{11F455B1-DF82-4C5C-BD5B-72BDB568F31E}" type="presParOf" srcId="{6A7F64A8-727B-4851-9B8D-2892806C2062}" destId="{6851EE8D-C39E-41AE-AF69-2B4061A6AD62}" srcOrd="1" destOrd="0" presId="urn:microsoft.com/office/officeart/2008/layout/HalfCircleOrganizationChart"/>
    <dgm:cxn modelId="{7738C1C7-E544-445C-82D4-040C01361A24}" type="presParOf" srcId="{6A7F64A8-727B-4851-9B8D-2892806C2062}" destId="{111A0233-E0A8-4FC9-96D3-0E9490EF3849}" srcOrd="2" destOrd="0" presId="urn:microsoft.com/office/officeart/2008/layout/HalfCircleOrganizationChart"/>
    <dgm:cxn modelId="{0B28A439-FCB6-4917-B6B1-9B0082E1D751}" type="presParOf" srcId="{6A7F64A8-727B-4851-9B8D-2892806C2062}" destId="{1F6748A7-A48B-46D0-8781-DE6DBF8162A3}" srcOrd="3" destOrd="0" presId="urn:microsoft.com/office/officeart/2008/layout/HalfCircleOrganizationChart"/>
    <dgm:cxn modelId="{70DCF2EF-7A47-42F3-B615-410A7C6D1A9F}" type="presParOf" srcId="{1ECBAC29-AC6A-4914-8807-4ADCCE4C2BCB}" destId="{5E14F70E-E2FC-42A4-B6B2-122E139CBFC7}" srcOrd="1" destOrd="0" presId="urn:microsoft.com/office/officeart/2008/layout/HalfCircleOrganizationChart"/>
    <dgm:cxn modelId="{9091FFE6-8015-4C3D-9925-0104173F509F}" type="presParOf" srcId="{1ECBAC29-AC6A-4914-8807-4ADCCE4C2BCB}" destId="{963156DC-CECC-472E-A425-70AF936825AA}" srcOrd="2" destOrd="0" presId="urn:microsoft.com/office/officeart/2008/layout/HalfCircleOrganizationChart"/>
    <dgm:cxn modelId="{F02E2C01-81E4-401C-B13A-D13452BD18BA}" type="presParOf" srcId="{31525F16-DF38-4170-BCA5-0B25EA2569DF}" destId="{3D14C85D-4A8B-41E2-82A6-8F59950E6FB8}" srcOrd="2" destOrd="0" presId="urn:microsoft.com/office/officeart/2008/layout/HalfCircleOrganizationChart"/>
    <dgm:cxn modelId="{71E7FC43-4DFA-4F22-A643-1E5C7682545D}" type="presParOf" srcId="{0CF5EF91-81CA-48B6-8134-801F3864B259}" destId="{530E8DFC-796C-4886-A298-2E8151A7EC22}" srcOrd="2" destOrd="0" presId="urn:microsoft.com/office/officeart/2008/layout/HalfCircleOrganizationChart"/>
    <dgm:cxn modelId="{CCC32292-1568-48FD-A2F9-2F004902DEFE}" type="presParOf" srcId="{7E672926-A185-4921-B50E-AC6B1226F1BE}" destId="{2CE6761D-D2BB-4F9E-861D-DC46F4459F50}" srcOrd="6" destOrd="0" presId="urn:microsoft.com/office/officeart/2008/layout/HalfCircleOrganizationChart"/>
    <dgm:cxn modelId="{E6298CF7-AC1A-442D-A252-C4E2861DFD81}" type="presParOf" srcId="{7E672926-A185-4921-B50E-AC6B1226F1BE}" destId="{8767EFB4-8843-4DE6-8363-E8394524179C}" srcOrd="7" destOrd="0" presId="urn:microsoft.com/office/officeart/2008/layout/HalfCircleOrganizationChart"/>
    <dgm:cxn modelId="{32E6ABE5-400B-4847-A88E-FD12F69B5977}" type="presParOf" srcId="{8767EFB4-8843-4DE6-8363-E8394524179C}" destId="{24486217-E296-4B74-9CA1-753C669101FF}" srcOrd="0" destOrd="0" presId="urn:microsoft.com/office/officeart/2008/layout/HalfCircleOrganizationChart"/>
    <dgm:cxn modelId="{5BE66BE4-F671-4520-9625-8D681BD9E0D2}" type="presParOf" srcId="{24486217-E296-4B74-9CA1-753C669101FF}" destId="{4092B0CA-80DC-4DF7-91B8-53E01243B225}" srcOrd="0" destOrd="0" presId="urn:microsoft.com/office/officeart/2008/layout/HalfCircleOrganizationChart"/>
    <dgm:cxn modelId="{C5809176-D661-4021-B4A5-71E3A1D0E75E}" type="presParOf" srcId="{24486217-E296-4B74-9CA1-753C669101FF}" destId="{FE96C008-9531-40F5-AEF9-455F334C65F6}" srcOrd="1" destOrd="0" presId="urn:microsoft.com/office/officeart/2008/layout/HalfCircleOrganizationChart"/>
    <dgm:cxn modelId="{CF4B5BE3-1A4A-4CAE-ADD4-BB625D42C092}" type="presParOf" srcId="{24486217-E296-4B74-9CA1-753C669101FF}" destId="{7C934AAC-3F6A-43A4-9E67-DDD3F6CB35D2}" srcOrd="2" destOrd="0" presId="urn:microsoft.com/office/officeart/2008/layout/HalfCircleOrganizationChart"/>
    <dgm:cxn modelId="{BA534938-2C23-4DC8-83F7-61EA186691C6}" type="presParOf" srcId="{24486217-E296-4B74-9CA1-753C669101FF}" destId="{0403FE72-0C85-4EFB-BBAE-BB8523CE94E0}" srcOrd="3" destOrd="0" presId="urn:microsoft.com/office/officeart/2008/layout/HalfCircleOrganizationChart"/>
    <dgm:cxn modelId="{83725C06-AF1E-4FB4-B893-83488956210A}" type="presParOf" srcId="{8767EFB4-8843-4DE6-8363-E8394524179C}" destId="{C08B453C-DF01-42BC-9521-71EA0968559F}" srcOrd="1" destOrd="0" presId="urn:microsoft.com/office/officeart/2008/layout/HalfCircleOrganizationChart"/>
    <dgm:cxn modelId="{B810F4F2-DE59-4436-8D8E-C54DAB10F771}" type="presParOf" srcId="{8767EFB4-8843-4DE6-8363-E8394524179C}" destId="{62C96DF1-C3B4-4D6B-B66E-2ACCB8BBD5ED}" srcOrd="2" destOrd="0" presId="urn:microsoft.com/office/officeart/2008/layout/HalfCircleOrganizationChart"/>
    <dgm:cxn modelId="{CC755B61-A78C-487E-B254-38B966746315}" type="presParOf" srcId="{F9B34423-8C8B-4AE1-9E94-6906CE7ECD83}" destId="{897DC5B3-69D7-43A7-9463-1835F0A45ACD}" srcOrd="2" destOrd="0" presId="urn:microsoft.com/office/officeart/2008/layout/HalfCircleOrganizationChart"/>
    <dgm:cxn modelId="{3F1AEC09-F409-4104-8B8A-78D10B45ACC6}" type="presParOf" srcId="{2C73DD30-286B-4523-8C15-FEAFF6E003E2}" destId="{4F8E39D1-11D7-4BAA-8BB9-6D0943D96241}" srcOrd="10" destOrd="0" presId="urn:microsoft.com/office/officeart/2008/layout/HalfCircleOrganizationChart"/>
    <dgm:cxn modelId="{D27660BB-45FA-49E2-BD7A-8724A2546732}" type="presParOf" srcId="{2C73DD30-286B-4523-8C15-FEAFF6E003E2}" destId="{932E37D4-02D5-44FE-96DF-26C73D10662C}" srcOrd="11" destOrd="0" presId="urn:microsoft.com/office/officeart/2008/layout/HalfCircleOrganizationChart"/>
    <dgm:cxn modelId="{B6190CC8-4452-4446-A70D-C4A21B0699DE}" type="presParOf" srcId="{932E37D4-02D5-44FE-96DF-26C73D10662C}" destId="{9179202C-AB20-4AD2-B184-894C4B68F041}" srcOrd="0" destOrd="0" presId="urn:microsoft.com/office/officeart/2008/layout/HalfCircleOrganizationChart"/>
    <dgm:cxn modelId="{0CABB136-E172-4882-8A18-10B0BD5C0967}" type="presParOf" srcId="{9179202C-AB20-4AD2-B184-894C4B68F041}" destId="{2B61DBF7-F9FD-490F-B7A5-BFF45F191583}" srcOrd="0" destOrd="0" presId="urn:microsoft.com/office/officeart/2008/layout/HalfCircleOrganizationChart"/>
    <dgm:cxn modelId="{1E68FCDD-E5B7-4DD4-9FB4-D54E1CFEED69}" type="presParOf" srcId="{9179202C-AB20-4AD2-B184-894C4B68F041}" destId="{B6204DB3-543A-41A2-A045-82CDA02630FA}" srcOrd="1" destOrd="0" presId="urn:microsoft.com/office/officeart/2008/layout/HalfCircleOrganizationChart"/>
    <dgm:cxn modelId="{0BD38A61-F5CC-489C-8974-A67B73E4BD7A}" type="presParOf" srcId="{9179202C-AB20-4AD2-B184-894C4B68F041}" destId="{BD0CEE50-159C-4A63-AB3E-FF0E3DD41250}" srcOrd="2" destOrd="0" presId="urn:microsoft.com/office/officeart/2008/layout/HalfCircleOrganizationChart"/>
    <dgm:cxn modelId="{38B4BA78-CFAB-49E0-8B29-4AA7BF24A534}" type="presParOf" srcId="{9179202C-AB20-4AD2-B184-894C4B68F041}" destId="{09AFF803-31C4-43BA-A95F-A56E4EF47D88}" srcOrd="3" destOrd="0" presId="urn:microsoft.com/office/officeart/2008/layout/HalfCircleOrganizationChart"/>
    <dgm:cxn modelId="{78FAD0B6-A3DD-4E48-99B1-35F7A1570F11}" type="presParOf" srcId="{932E37D4-02D5-44FE-96DF-26C73D10662C}" destId="{AF40C0CB-5475-4291-95DC-EEC7ED0EA4F1}" srcOrd="1" destOrd="0" presId="urn:microsoft.com/office/officeart/2008/layout/HalfCircleOrganizationChart"/>
    <dgm:cxn modelId="{0ADBC326-D795-4A85-B43A-228888F547E5}" type="presParOf" srcId="{932E37D4-02D5-44FE-96DF-26C73D10662C}" destId="{08033675-ED53-4FEA-BD8C-CA1D54C4D465}" srcOrd="2" destOrd="0" presId="urn:microsoft.com/office/officeart/2008/layout/HalfCircleOrganizationChart"/>
    <dgm:cxn modelId="{4C9ECBD8-3F4E-4C7E-ABDA-E817112CBF89}" type="presParOf" srcId="{2C73DD30-286B-4523-8C15-FEAFF6E003E2}" destId="{8BD1507C-EA37-449F-8C45-9807CF704C8B}" srcOrd="12" destOrd="0" presId="urn:microsoft.com/office/officeart/2008/layout/HalfCircleOrganizationChart"/>
    <dgm:cxn modelId="{8A021B87-119A-4429-BE75-A41578D44450}" type="presParOf" srcId="{2C73DD30-286B-4523-8C15-FEAFF6E003E2}" destId="{1EC2542D-B922-4B51-904D-61DEC581F7F2}" srcOrd="13" destOrd="0" presId="urn:microsoft.com/office/officeart/2008/layout/HalfCircleOrganizationChart"/>
    <dgm:cxn modelId="{10E62B35-2933-4CC7-B762-E17A69FA896B}" type="presParOf" srcId="{1EC2542D-B922-4B51-904D-61DEC581F7F2}" destId="{FE37F285-51BD-4502-9249-727ECD9C2783}" srcOrd="0" destOrd="0" presId="urn:microsoft.com/office/officeart/2008/layout/HalfCircleOrganizationChart"/>
    <dgm:cxn modelId="{E843BE3F-2339-4C6C-B383-F2D705AF0376}" type="presParOf" srcId="{FE37F285-51BD-4502-9249-727ECD9C2783}" destId="{28C066B4-1763-4729-BDF4-44A6FC3B8D44}" srcOrd="0" destOrd="0" presId="urn:microsoft.com/office/officeart/2008/layout/HalfCircleOrganizationChart"/>
    <dgm:cxn modelId="{DC4F157E-E61C-455D-A204-5706B06C50C3}" type="presParOf" srcId="{FE37F285-51BD-4502-9249-727ECD9C2783}" destId="{83681051-5070-4545-89A4-F9422CFAD60B}" srcOrd="1" destOrd="0" presId="urn:microsoft.com/office/officeart/2008/layout/HalfCircleOrganizationChart"/>
    <dgm:cxn modelId="{F6D5111F-AFD7-4C61-9F27-388D25D43B73}" type="presParOf" srcId="{FE37F285-51BD-4502-9249-727ECD9C2783}" destId="{3A91FD47-652F-4DB2-9C5D-4E5D15A77AB6}" srcOrd="2" destOrd="0" presId="urn:microsoft.com/office/officeart/2008/layout/HalfCircleOrganizationChart"/>
    <dgm:cxn modelId="{B11D0CC8-71DD-4BE3-979A-A762BAF85A94}" type="presParOf" srcId="{FE37F285-51BD-4502-9249-727ECD9C2783}" destId="{7B71B996-0062-466F-B6E1-6CD2CFB9ED8E}" srcOrd="3" destOrd="0" presId="urn:microsoft.com/office/officeart/2008/layout/HalfCircleOrganizationChart"/>
    <dgm:cxn modelId="{FB10C8C5-D597-4010-AEEC-01207874A9EB}" type="presParOf" srcId="{1EC2542D-B922-4B51-904D-61DEC581F7F2}" destId="{3748F953-9415-4E58-917E-323B481407F2}" srcOrd="1" destOrd="0" presId="urn:microsoft.com/office/officeart/2008/layout/HalfCircleOrganizationChart"/>
    <dgm:cxn modelId="{C5EAA605-1229-46D8-B026-F85A9D884A9E}" type="presParOf" srcId="{1EC2542D-B922-4B51-904D-61DEC581F7F2}" destId="{2F496759-FAE4-4958-9416-A16C658401AE}" srcOrd="2" destOrd="0" presId="urn:microsoft.com/office/officeart/2008/layout/HalfCircleOrganizationChart"/>
    <dgm:cxn modelId="{61866F5A-809E-4278-BA83-9ABCA995285F}" type="presParOf" srcId="{2C73DD30-286B-4523-8C15-FEAFF6E003E2}" destId="{66ABA722-0A05-4BA5-B019-9CEC2CC7088C}" srcOrd="14" destOrd="0" presId="urn:microsoft.com/office/officeart/2008/layout/HalfCircleOrganizationChart"/>
    <dgm:cxn modelId="{55C6EC41-4EBF-473C-A6EB-A1C03DEEF90A}" type="presParOf" srcId="{2C73DD30-286B-4523-8C15-FEAFF6E003E2}" destId="{9A5304BA-1510-4D1D-BC36-B57D83A75D09}" srcOrd="15" destOrd="0" presId="urn:microsoft.com/office/officeart/2008/layout/HalfCircleOrganizationChart"/>
    <dgm:cxn modelId="{6F8CB342-91A6-4F68-9BCF-7EB0C51129E2}" type="presParOf" srcId="{9A5304BA-1510-4D1D-BC36-B57D83A75D09}" destId="{F1F154D1-1AEE-4675-8742-B6C7AE971278}" srcOrd="0" destOrd="0" presId="urn:microsoft.com/office/officeart/2008/layout/HalfCircleOrganizationChart"/>
    <dgm:cxn modelId="{759A4D7E-F99C-4258-8068-A5EC195DC599}" type="presParOf" srcId="{F1F154D1-1AEE-4675-8742-B6C7AE971278}" destId="{0F1D47F2-0837-4BA6-9710-5954FDB48DB5}" srcOrd="0" destOrd="0" presId="urn:microsoft.com/office/officeart/2008/layout/HalfCircleOrganizationChart"/>
    <dgm:cxn modelId="{EC28AADC-4052-4DA4-B868-B2F7D3C89324}" type="presParOf" srcId="{F1F154D1-1AEE-4675-8742-B6C7AE971278}" destId="{1B5E02D4-39AC-401A-A5D7-3B29EDA8552D}" srcOrd="1" destOrd="0" presId="urn:microsoft.com/office/officeart/2008/layout/HalfCircleOrganizationChart"/>
    <dgm:cxn modelId="{2AC65748-1636-47C0-B550-8C29F2CA92D6}" type="presParOf" srcId="{F1F154D1-1AEE-4675-8742-B6C7AE971278}" destId="{7FEAE1E2-07CE-4DBC-9CBE-E1F32B8771A1}" srcOrd="2" destOrd="0" presId="urn:microsoft.com/office/officeart/2008/layout/HalfCircleOrganizationChart"/>
    <dgm:cxn modelId="{437AA7A3-629C-4C2C-9D56-2A060A6ADF88}" type="presParOf" srcId="{F1F154D1-1AEE-4675-8742-B6C7AE971278}" destId="{01997E9D-2513-4058-9628-A0420D31CD7E}" srcOrd="3" destOrd="0" presId="urn:microsoft.com/office/officeart/2008/layout/HalfCircleOrganizationChart"/>
    <dgm:cxn modelId="{31B71715-1FD1-4A3C-BE62-4D577EF4AE6F}" type="presParOf" srcId="{9A5304BA-1510-4D1D-BC36-B57D83A75D09}" destId="{88358862-14EC-4D64-8C92-271A344B0A5D}" srcOrd="1" destOrd="0" presId="urn:microsoft.com/office/officeart/2008/layout/HalfCircleOrganizationChart"/>
    <dgm:cxn modelId="{CEA95369-A288-4E82-9609-06FB3F1F9191}" type="presParOf" srcId="{9A5304BA-1510-4D1D-BC36-B57D83A75D09}" destId="{869A17FA-9627-46DD-A127-708CD4086706}" srcOrd="2" destOrd="0" presId="urn:microsoft.com/office/officeart/2008/layout/HalfCircleOrganizationChart"/>
    <dgm:cxn modelId="{DABDB410-07A7-4B2A-850B-783B78F08976}" type="presParOf" srcId="{2C73DD30-286B-4523-8C15-FEAFF6E003E2}" destId="{B320C904-3FC6-4BD3-8926-CB298C08DFB6}" srcOrd="16" destOrd="0" presId="urn:microsoft.com/office/officeart/2008/layout/HalfCircleOrganizationChart"/>
    <dgm:cxn modelId="{7170857D-D18C-4D14-B176-5CA2EA9329DD}" type="presParOf" srcId="{2C73DD30-286B-4523-8C15-FEAFF6E003E2}" destId="{0073933C-CB21-4478-9AFE-FDB4F0CD2C89}" srcOrd="17" destOrd="0" presId="urn:microsoft.com/office/officeart/2008/layout/HalfCircleOrganizationChart"/>
    <dgm:cxn modelId="{54F01E9B-4CEF-4948-96FA-C704FC3D2860}" type="presParOf" srcId="{0073933C-CB21-4478-9AFE-FDB4F0CD2C89}" destId="{95454CBC-EF50-420F-91F1-F81258D9A0A7}" srcOrd="0" destOrd="0" presId="urn:microsoft.com/office/officeart/2008/layout/HalfCircleOrganizationChart"/>
    <dgm:cxn modelId="{74C93533-52D1-4356-A47F-DF472230FAA9}" type="presParOf" srcId="{95454CBC-EF50-420F-91F1-F81258D9A0A7}" destId="{673C7310-8378-4DAB-AA80-F6EF19B709DF}" srcOrd="0" destOrd="0" presId="urn:microsoft.com/office/officeart/2008/layout/HalfCircleOrganizationChart"/>
    <dgm:cxn modelId="{F5A5AF7E-145F-4675-BD75-3C84DAD67A81}" type="presParOf" srcId="{95454CBC-EF50-420F-91F1-F81258D9A0A7}" destId="{0F3987AF-6333-42E8-85BA-37A33A14D9A4}" srcOrd="1" destOrd="0" presId="urn:microsoft.com/office/officeart/2008/layout/HalfCircleOrganizationChart"/>
    <dgm:cxn modelId="{352252CD-7EEA-461F-ADDC-F2239D248622}" type="presParOf" srcId="{95454CBC-EF50-420F-91F1-F81258D9A0A7}" destId="{FCF189D1-ED21-410D-92AC-90A2AA663F86}" srcOrd="2" destOrd="0" presId="urn:microsoft.com/office/officeart/2008/layout/HalfCircleOrganizationChart"/>
    <dgm:cxn modelId="{31A92399-4AE0-468B-A72A-2FF68690D2D7}" type="presParOf" srcId="{95454CBC-EF50-420F-91F1-F81258D9A0A7}" destId="{907EFCA0-D8EE-4EB0-999E-A6B6AFA6E184}" srcOrd="3" destOrd="0" presId="urn:microsoft.com/office/officeart/2008/layout/HalfCircleOrganizationChart"/>
    <dgm:cxn modelId="{BBC5C967-F042-4AD6-A0F9-FB3D26D6C37B}" type="presParOf" srcId="{0073933C-CB21-4478-9AFE-FDB4F0CD2C89}" destId="{8D33AB19-704A-4D98-A196-80EF90705339}" srcOrd="1" destOrd="0" presId="urn:microsoft.com/office/officeart/2008/layout/HalfCircleOrganizationChart"/>
    <dgm:cxn modelId="{C8D50365-62A6-40AD-BDDC-5B7C54DEFE17}" type="presParOf" srcId="{0073933C-CB21-4478-9AFE-FDB4F0CD2C89}" destId="{A311046A-DF7F-40FB-9830-86A2C5625502}" srcOrd="2" destOrd="0" presId="urn:microsoft.com/office/officeart/2008/layout/HalfCircleOrganizationChart"/>
    <dgm:cxn modelId="{0636147C-2121-47BF-8A34-9769CD60125A}" type="presParOf" srcId="{6233E953-E0B0-4F7F-942A-62A204C4DA38}" destId="{56521E0A-4F19-41DF-B160-4657A1AFC420}" srcOrd="2" destOrd="0" presId="urn:microsoft.com/office/officeart/2008/layout/HalfCircleOrganizationChart"/>
    <dgm:cxn modelId="{FD5D0591-B058-4978-9B31-6FBA84334BB0}" type="presParOf" srcId="{56521E0A-4F19-41DF-B160-4657A1AFC420}" destId="{B59D566E-F198-4136-BAD4-759CA5873138}" srcOrd="0" destOrd="0" presId="urn:microsoft.com/office/officeart/2008/layout/HalfCircleOrganizationChart"/>
    <dgm:cxn modelId="{61AEDA23-FD3C-4742-B846-538087E01A5E}" type="presParOf" srcId="{56521E0A-4F19-41DF-B160-4657A1AFC420}" destId="{ABA20949-3B80-4EA0-B4F1-3217DCD80F7D}" srcOrd="1" destOrd="0" presId="urn:microsoft.com/office/officeart/2008/layout/HalfCircleOrganizationChart"/>
    <dgm:cxn modelId="{67610FC1-4565-41AB-BC30-CAF6ADA13D9E}" type="presParOf" srcId="{ABA20949-3B80-4EA0-B4F1-3217DCD80F7D}" destId="{BA18BF7E-89B0-46D4-8BF2-11FBFC1707A0}" srcOrd="0" destOrd="0" presId="urn:microsoft.com/office/officeart/2008/layout/HalfCircleOrganizationChart"/>
    <dgm:cxn modelId="{63F0C7A8-3F6B-4A8A-A217-26351224A2F9}" type="presParOf" srcId="{BA18BF7E-89B0-46D4-8BF2-11FBFC1707A0}" destId="{CD0E64EE-6B1A-4737-9E11-2F99BF53A59F}" srcOrd="0" destOrd="0" presId="urn:microsoft.com/office/officeart/2008/layout/HalfCircleOrganizationChart"/>
    <dgm:cxn modelId="{02B65CCA-23CA-4502-B260-0B005B00DA7F}" type="presParOf" srcId="{BA18BF7E-89B0-46D4-8BF2-11FBFC1707A0}" destId="{3C8F96AD-C60B-40E1-ACF3-677473CCB412}" srcOrd="1" destOrd="0" presId="urn:microsoft.com/office/officeart/2008/layout/HalfCircleOrganizationChart"/>
    <dgm:cxn modelId="{63D44C51-6732-49E2-9C80-D5BBF6CC7816}" type="presParOf" srcId="{BA18BF7E-89B0-46D4-8BF2-11FBFC1707A0}" destId="{564458FE-AE13-4784-B060-28F1B765879B}" srcOrd="2" destOrd="0" presId="urn:microsoft.com/office/officeart/2008/layout/HalfCircleOrganizationChart"/>
    <dgm:cxn modelId="{16AD47DA-9B7E-4FDF-AD49-FAC87448EC5E}" type="presParOf" srcId="{BA18BF7E-89B0-46D4-8BF2-11FBFC1707A0}" destId="{21302A2A-64D4-4EF0-8C5E-0E816FB15602}" srcOrd="3" destOrd="0" presId="urn:microsoft.com/office/officeart/2008/layout/HalfCircleOrganizationChart"/>
    <dgm:cxn modelId="{4987E96E-0145-43F5-89F5-8930876E30EB}" type="presParOf" srcId="{ABA20949-3B80-4EA0-B4F1-3217DCD80F7D}" destId="{D6859074-7A14-4459-9A31-BA6D670D01A4}" srcOrd="1" destOrd="0" presId="urn:microsoft.com/office/officeart/2008/layout/HalfCircleOrganizationChart"/>
    <dgm:cxn modelId="{BDF886F0-3971-454F-AA06-FA7E94BA6B84}" type="presParOf" srcId="{ABA20949-3B80-4EA0-B4F1-3217DCD80F7D}" destId="{2B16D2C0-542D-44CB-B362-4D453CF12929}" srcOrd="2" destOrd="0" presId="urn:microsoft.com/office/officeart/2008/layout/HalfCircleOrganizationChart"/>
    <dgm:cxn modelId="{B38B7998-C7E6-46FF-94C3-CAFBEE1670AD}" type="presParOf" srcId="{56521E0A-4F19-41DF-B160-4657A1AFC420}" destId="{E68CD4EF-E58E-4E68-A53C-D816FFF0EAE9}" srcOrd="2" destOrd="0" presId="urn:microsoft.com/office/officeart/2008/layout/HalfCircleOrganizationChart"/>
    <dgm:cxn modelId="{89902A1F-C1A9-47A3-90EC-E35502E35783}" type="presParOf" srcId="{56521E0A-4F19-41DF-B160-4657A1AFC420}" destId="{6EA3086D-6AD0-43B4-8A2C-6C4AEB02C824}" srcOrd="3" destOrd="0" presId="urn:microsoft.com/office/officeart/2008/layout/HalfCircleOrganizationChart"/>
    <dgm:cxn modelId="{073BB590-6038-4127-AB78-9A429CF3FD19}" type="presParOf" srcId="{6EA3086D-6AD0-43B4-8A2C-6C4AEB02C824}" destId="{1BE59DA5-D071-4679-BA81-9673B3F7323E}" srcOrd="0" destOrd="0" presId="urn:microsoft.com/office/officeart/2008/layout/HalfCircleOrganizationChart"/>
    <dgm:cxn modelId="{AAB6CE02-1930-4C56-BB73-C56391E546E9}" type="presParOf" srcId="{1BE59DA5-D071-4679-BA81-9673B3F7323E}" destId="{7DCA87DE-EA9E-43F2-9CAD-E2DB04B8BEB6}" srcOrd="0" destOrd="0" presId="urn:microsoft.com/office/officeart/2008/layout/HalfCircleOrganizationChart"/>
    <dgm:cxn modelId="{8CF7286A-864C-4EBB-9E7A-2807607AE3E4}" type="presParOf" srcId="{1BE59DA5-D071-4679-BA81-9673B3F7323E}" destId="{CFE3058F-9FC5-444F-9217-8474D4B7B9F8}" srcOrd="1" destOrd="0" presId="urn:microsoft.com/office/officeart/2008/layout/HalfCircleOrganizationChart"/>
    <dgm:cxn modelId="{F62B709D-E243-4C61-A61C-FAFD85BF65FA}" type="presParOf" srcId="{1BE59DA5-D071-4679-BA81-9673B3F7323E}" destId="{9F792C6D-D2D6-4B5B-8578-913A60EE596E}" srcOrd="2" destOrd="0" presId="urn:microsoft.com/office/officeart/2008/layout/HalfCircleOrganizationChart"/>
    <dgm:cxn modelId="{4FEE2FAE-D01E-4D64-A253-777D326EFAB2}" type="presParOf" srcId="{1BE59DA5-D071-4679-BA81-9673B3F7323E}" destId="{66A57AC5-D129-4380-8208-218CB50837B3}" srcOrd="3" destOrd="0" presId="urn:microsoft.com/office/officeart/2008/layout/HalfCircleOrganizationChart"/>
    <dgm:cxn modelId="{A671C297-1FF4-4DFA-BDA3-C79E57BFFA83}" type="presParOf" srcId="{6EA3086D-6AD0-43B4-8A2C-6C4AEB02C824}" destId="{D01C34BA-845F-46C5-86E7-923120946337}" srcOrd="1" destOrd="0" presId="urn:microsoft.com/office/officeart/2008/layout/HalfCircleOrganizationChart"/>
    <dgm:cxn modelId="{D14FCBE0-310F-4FD8-88D0-544EC79D331D}" type="presParOf" srcId="{6EA3086D-6AD0-43B4-8A2C-6C4AEB02C824}" destId="{2DD9E0DE-19B4-4CAE-8985-F6B46244D064}" srcOrd="2" destOrd="0" presId="urn:microsoft.com/office/officeart/2008/layout/HalfCircleOrganizationChar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86BB219-1E4A-4C60-9A51-01E9FDB8D8D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8EBBF8D4-6504-4F85-B143-9AF859D49417}">
      <dgm:prSet phldrT="[Text]" custT="1"/>
      <dgm:spPr/>
      <dgm:t>
        <a:bodyPr/>
        <a:lstStyle/>
        <a:p>
          <a:r>
            <a:rPr lang="en-US" sz="1800" b="1" i="1" dirty="0" smtClean="0"/>
            <a:t>AmeriCorps Program</a:t>
          </a:r>
          <a:endParaRPr lang="en-US" sz="1800" b="1" i="1" dirty="0"/>
        </a:p>
      </dgm:t>
    </dgm:pt>
    <dgm:pt modelId="{495F8916-851D-4591-A7D6-8A8E59C2E928}" type="parTrans" cxnId="{DC1A2CB7-C832-43BF-94A4-89EE2B8B34E6}">
      <dgm:prSet/>
      <dgm:spPr/>
      <dgm:t>
        <a:bodyPr/>
        <a:lstStyle/>
        <a:p>
          <a:endParaRPr lang="en-US"/>
        </a:p>
      </dgm:t>
    </dgm:pt>
    <dgm:pt modelId="{C16202E0-F3D7-42E5-A937-B213C45EE8F1}" type="sibTrans" cxnId="{DC1A2CB7-C832-43BF-94A4-89EE2B8B34E6}">
      <dgm:prSet/>
      <dgm:spPr/>
      <dgm:t>
        <a:bodyPr/>
        <a:lstStyle/>
        <a:p>
          <a:endParaRPr lang="en-US"/>
        </a:p>
      </dgm:t>
    </dgm:pt>
    <dgm:pt modelId="{8266C753-D2EE-43C3-ADFA-F4562BE3971E}">
      <dgm:prSet phldrT="[Text]" custT="1"/>
      <dgm:spPr/>
      <dgm:t>
        <a:bodyPr/>
        <a:lstStyle/>
        <a:p>
          <a:r>
            <a:rPr lang="en-US" sz="1400" b="1" dirty="0" smtClean="0"/>
            <a:t>Vision</a:t>
          </a:r>
          <a:endParaRPr lang="en-US" sz="1400" b="1" dirty="0"/>
        </a:p>
      </dgm:t>
    </dgm:pt>
    <dgm:pt modelId="{4A46605E-5808-4E7A-AEB1-C419D929289F}" type="parTrans" cxnId="{EF8BAE5C-5353-413C-89E3-6B97DC7308D0}">
      <dgm:prSet/>
      <dgm:spPr/>
      <dgm:t>
        <a:bodyPr/>
        <a:lstStyle/>
        <a:p>
          <a:endParaRPr lang="en-US"/>
        </a:p>
      </dgm:t>
    </dgm:pt>
    <dgm:pt modelId="{69154973-2EAF-4ED6-BB56-039BEBC81040}" type="sibTrans" cxnId="{EF8BAE5C-5353-413C-89E3-6B97DC7308D0}">
      <dgm:prSet/>
      <dgm:spPr>
        <a:solidFill>
          <a:schemeClr val="accent3"/>
        </a:solidFill>
      </dgm:spPr>
      <dgm:t>
        <a:bodyPr/>
        <a:lstStyle/>
        <a:p>
          <a:endParaRPr lang="en-US"/>
        </a:p>
      </dgm:t>
    </dgm:pt>
    <dgm:pt modelId="{6FE9531A-3588-4B2B-9D21-60D5ECF45CFA}">
      <dgm:prSet phldrT="[Text]" custT="1"/>
      <dgm:spPr/>
      <dgm:t>
        <a:bodyPr/>
        <a:lstStyle/>
        <a:p>
          <a:r>
            <a:rPr lang="en-US" sz="1400" b="1" dirty="0" smtClean="0"/>
            <a:t>Foundation Building</a:t>
          </a:r>
          <a:endParaRPr lang="en-US" sz="1400" b="1" dirty="0"/>
        </a:p>
      </dgm:t>
    </dgm:pt>
    <dgm:pt modelId="{22D7C103-3509-423F-AAB5-ACA68E5D6C85}" type="parTrans" cxnId="{C237955E-9B57-45B3-92E9-6F9132C0F16D}">
      <dgm:prSet/>
      <dgm:spPr/>
      <dgm:t>
        <a:bodyPr/>
        <a:lstStyle/>
        <a:p>
          <a:endParaRPr lang="en-US"/>
        </a:p>
      </dgm:t>
    </dgm:pt>
    <dgm:pt modelId="{6A524834-FBB1-4C33-8EFD-60E96B1A2D2D}" type="sibTrans" cxnId="{C237955E-9B57-45B3-92E9-6F9132C0F16D}">
      <dgm:prSet/>
      <dgm:spPr>
        <a:solidFill>
          <a:schemeClr val="accent3"/>
        </a:solidFill>
      </dgm:spPr>
      <dgm:t>
        <a:bodyPr/>
        <a:lstStyle/>
        <a:p>
          <a:endParaRPr lang="en-US"/>
        </a:p>
      </dgm:t>
    </dgm:pt>
    <dgm:pt modelId="{6AE0BB6D-0A0D-48B5-9CA8-43F5ACE41E28}">
      <dgm:prSet phldrT="[Text]" custT="1"/>
      <dgm:spPr/>
      <dgm:t>
        <a:bodyPr/>
        <a:lstStyle/>
        <a:p>
          <a:r>
            <a:rPr lang="en-US" sz="1000" b="1" dirty="0" smtClean="0"/>
            <a:t>Implementation</a:t>
          </a:r>
          <a:endParaRPr lang="en-US" sz="1000" b="1" dirty="0"/>
        </a:p>
      </dgm:t>
    </dgm:pt>
    <dgm:pt modelId="{960D464F-5128-4111-BF01-7542A572193D}" type="parTrans" cxnId="{394179F3-3771-48CF-B4B0-2C7B60E5C9A2}">
      <dgm:prSet/>
      <dgm:spPr/>
      <dgm:t>
        <a:bodyPr/>
        <a:lstStyle/>
        <a:p>
          <a:endParaRPr lang="en-US"/>
        </a:p>
      </dgm:t>
    </dgm:pt>
    <dgm:pt modelId="{62DB0207-84F8-46CE-A830-1F78AFAB5E4E}" type="sibTrans" cxnId="{394179F3-3771-48CF-B4B0-2C7B60E5C9A2}">
      <dgm:prSet/>
      <dgm:spPr>
        <a:solidFill>
          <a:srgbClr val="00B050"/>
        </a:solidFill>
      </dgm:spPr>
      <dgm:t>
        <a:bodyPr/>
        <a:lstStyle/>
        <a:p>
          <a:endParaRPr lang="en-US"/>
        </a:p>
      </dgm:t>
    </dgm:pt>
    <dgm:pt modelId="{F6AE47A2-0133-469A-9863-0CD88807A198}">
      <dgm:prSet phldrT="[Text]" custT="1"/>
      <dgm:spPr/>
      <dgm:t>
        <a:bodyPr/>
        <a:lstStyle/>
        <a:p>
          <a:r>
            <a:rPr lang="en-US" sz="1400" b="1" dirty="0" smtClean="0"/>
            <a:t>Evaluation/Revision</a:t>
          </a:r>
          <a:endParaRPr lang="en-US" sz="1400" b="1" dirty="0"/>
        </a:p>
      </dgm:t>
    </dgm:pt>
    <dgm:pt modelId="{6E223E4B-CC71-4DFE-8626-459862A4A472}" type="parTrans" cxnId="{6C640B3B-8A5F-4368-81A8-8EDE113E0A05}">
      <dgm:prSet/>
      <dgm:spPr/>
      <dgm:t>
        <a:bodyPr/>
        <a:lstStyle/>
        <a:p>
          <a:endParaRPr lang="en-US"/>
        </a:p>
      </dgm:t>
    </dgm:pt>
    <dgm:pt modelId="{E04F00DA-7AF4-4995-9FD0-B66A82D569D9}" type="sibTrans" cxnId="{6C640B3B-8A5F-4368-81A8-8EDE113E0A05}">
      <dgm:prSet/>
      <dgm:spPr>
        <a:solidFill>
          <a:schemeClr val="accent3"/>
        </a:solidFill>
      </dgm:spPr>
      <dgm:t>
        <a:bodyPr/>
        <a:lstStyle/>
        <a:p>
          <a:endParaRPr lang="en-US"/>
        </a:p>
      </dgm:t>
    </dgm:pt>
    <dgm:pt modelId="{E1501D7D-7916-457E-9F5B-89D9F6DC9A40}" type="pres">
      <dgm:prSet presAssocID="{986BB219-1E4A-4C60-9A51-01E9FDB8D8D0}" presName="Name0" presStyleCnt="0">
        <dgm:presLayoutVars>
          <dgm:chMax val="1"/>
          <dgm:dir/>
          <dgm:animLvl val="ctr"/>
          <dgm:resizeHandles val="exact"/>
        </dgm:presLayoutVars>
      </dgm:prSet>
      <dgm:spPr/>
      <dgm:t>
        <a:bodyPr/>
        <a:lstStyle/>
        <a:p>
          <a:endParaRPr lang="en-US"/>
        </a:p>
      </dgm:t>
    </dgm:pt>
    <dgm:pt modelId="{BB7CA846-82E1-4402-81A2-9953462E8CB4}" type="pres">
      <dgm:prSet presAssocID="{8EBBF8D4-6504-4F85-B143-9AF859D49417}" presName="centerShape" presStyleLbl="node0" presStyleIdx="0" presStyleCnt="1"/>
      <dgm:spPr/>
      <dgm:t>
        <a:bodyPr/>
        <a:lstStyle/>
        <a:p>
          <a:endParaRPr lang="en-US"/>
        </a:p>
      </dgm:t>
    </dgm:pt>
    <dgm:pt modelId="{64F5E5AE-7D61-4251-AA12-83923491E559}" type="pres">
      <dgm:prSet presAssocID="{8266C753-D2EE-43C3-ADFA-F4562BE3971E}" presName="node" presStyleLbl="node1" presStyleIdx="0" presStyleCnt="4">
        <dgm:presLayoutVars>
          <dgm:bulletEnabled val="1"/>
        </dgm:presLayoutVars>
      </dgm:prSet>
      <dgm:spPr/>
      <dgm:t>
        <a:bodyPr/>
        <a:lstStyle/>
        <a:p>
          <a:endParaRPr lang="en-US"/>
        </a:p>
      </dgm:t>
    </dgm:pt>
    <dgm:pt modelId="{7B57B856-8C4B-465B-9289-083614D12670}" type="pres">
      <dgm:prSet presAssocID="{8266C753-D2EE-43C3-ADFA-F4562BE3971E}" presName="dummy" presStyleCnt="0"/>
      <dgm:spPr/>
    </dgm:pt>
    <dgm:pt modelId="{2B84F4E3-7B35-48D6-AD80-03D6F1EF71F8}" type="pres">
      <dgm:prSet presAssocID="{69154973-2EAF-4ED6-BB56-039BEBC81040}" presName="sibTrans" presStyleLbl="sibTrans2D1" presStyleIdx="0" presStyleCnt="4"/>
      <dgm:spPr/>
      <dgm:t>
        <a:bodyPr/>
        <a:lstStyle/>
        <a:p>
          <a:endParaRPr lang="en-US"/>
        </a:p>
      </dgm:t>
    </dgm:pt>
    <dgm:pt modelId="{DE1A9DBD-20EB-489F-A5B0-DDC230DACB91}" type="pres">
      <dgm:prSet presAssocID="{6FE9531A-3588-4B2B-9D21-60D5ECF45CFA}" presName="node" presStyleLbl="node1" presStyleIdx="1" presStyleCnt="4">
        <dgm:presLayoutVars>
          <dgm:bulletEnabled val="1"/>
        </dgm:presLayoutVars>
      </dgm:prSet>
      <dgm:spPr/>
      <dgm:t>
        <a:bodyPr/>
        <a:lstStyle/>
        <a:p>
          <a:endParaRPr lang="en-US"/>
        </a:p>
      </dgm:t>
    </dgm:pt>
    <dgm:pt modelId="{8E73CBEF-CAA0-49E1-A4BF-B388F4BB4EA4}" type="pres">
      <dgm:prSet presAssocID="{6FE9531A-3588-4B2B-9D21-60D5ECF45CFA}" presName="dummy" presStyleCnt="0"/>
      <dgm:spPr/>
    </dgm:pt>
    <dgm:pt modelId="{D925453A-38AC-4C58-A8BA-FDB194BF0044}" type="pres">
      <dgm:prSet presAssocID="{6A524834-FBB1-4C33-8EFD-60E96B1A2D2D}" presName="sibTrans" presStyleLbl="sibTrans2D1" presStyleIdx="1" presStyleCnt="4"/>
      <dgm:spPr/>
      <dgm:t>
        <a:bodyPr/>
        <a:lstStyle/>
        <a:p>
          <a:endParaRPr lang="en-US"/>
        </a:p>
      </dgm:t>
    </dgm:pt>
    <dgm:pt modelId="{55BD431A-09E5-4F58-B3F7-118D2529C650}" type="pres">
      <dgm:prSet presAssocID="{6AE0BB6D-0A0D-48B5-9CA8-43F5ACE41E28}" presName="node" presStyleLbl="node1" presStyleIdx="2" presStyleCnt="4">
        <dgm:presLayoutVars>
          <dgm:bulletEnabled val="1"/>
        </dgm:presLayoutVars>
      </dgm:prSet>
      <dgm:spPr/>
      <dgm:t>
        <a:bodyPr/>
        <a:lstStyle/>
        <a:p>
          <a:endParaRPr lang="en-US"/>
        </a:p>
      </dgm:t>
    </dgm:pt>
    <dgm:pt modelId="{9D98543D-9458-4D42-97FB-9EEDC9910140}" type="pres">
      <dgm:prSet presAssocID="{6AE0BB6D-0A0D-48B5-9CA8-43F5ACE41E28}" presName="dummy" presStyleCnt="0"/>
      <dgm:spPr/>
    </dgm:pt>
    <dgm:pt modelId="{1443F6B6-693D-4DDA-9D27-D8FB4A0565AD}" type="pres">
      <dgm:prSet presAssocID="{62DB0207-84F8-46CE-A830-1F78AFAB5E4E}" presName="sibTrans" presStyleLbl="sibTrans2D1" presStyleIdx="2" presStyleCnt="4"/>
      <dgm:spPr/>
      <dgm:t>
        <a:bodyPr/>
        <a:lstStyle/>
        <a:p>
          <a:endParaRPr lang="en-US"/>
        </a:p>
      </dgm:t>
    </dgm:pt>
    <dgm:pt modelId="{6043AC55-8956-470A-8148-32559AFCDEA8}" type="pres">
      <dgm:prSet presAssocID="{F6AE47A2-0133-469A-9863-0CD88807A198}" presName="node" presStyleLbl="node1" presStyleIdx="3" presStyleCnt="4">
        <dgm:presLayoutVars>
          <dgm:bulletEnabled val="1"/>
        </dgm:presLayoutVars>
      </dgm:prSet>
      <dgm:spPr/>
      <dgm:t>
        <a:bodyPr/>
        <a:lstStyle/>
        <a:p>
          <a:endParaRPr lang="en-US"/>
        </a:p>
      </dgm:t>
    </dgm:pt>
    <dgm:pt modelId="{267B62E0-BB05-42B4-B1E3-61253A7A9BD9}" type="pres">
      <dgm:prSet presAssocID="{F6AE47A2-0133-469A-9863-0CD88807A198}" presName="dummy" presStyleCnt="0"/>
      <dgm:spPr/>
    </dgm:pt>
    <dgm:pt modelId="{8C910BB5-35E1-48F7-B2CB-D4D27BC37E82}" type="pres">
      <dgm:prSet presAssocID="{E04F00DA-7AF4-4995-9FD0-B66A82D569D9}" presName="sibTrans" presStyleLbl="sibTrans2D1" presStyleIdx="3" presStyleCnt="4"/>
      <dgm:spPr/>
      <dgm:t>
        <a:bodyPr/>
        <a:lstStyle/>
        <a:p>
          <a:endParaRPr lang="en-US"/>
        </a:p>
      </dgm:t>
    </dgm:pt>
  </dgm:ptLst>
  <dgm:cxnLst>
    <dgm:cxn modelId="{05C8B179-4922-44F0-90BD-9F22A54A58D4}" type="presOf" srcId="{8266C753-D2EE-43C3-ADFA-F4562BE3971E}" destId="{64F5E5AE-7D61-4251-AA12-83923491E559}" srcOrd="0" destOrd="0" presId="urn:microsoft.com/office/officeart/2005/8/layout/radial6"/>
    <dgm:cxn modelId="{C237955E-9B57-45B3-92E9-6F9132C0F16D}" srcId="{8EBBF8D4-6504-4F85-B143-9AF859D49417}" destId="{6FE9531A-3588-4B2B-9D21-60D5ECF45CFA}" srcOrd="1" destOrd="0" parTransId="{22D7C103-3509-423F-AAB5-ACA68E5D6C85}" sibTransId="{6A524834-FBB1-4C33-8EFD-60E96B1A2D2D}"/>
    <dgm:cxn modelId="{6B1566DA-6095-4BCE-BF4D-2E14DE8986D2}" type="presOf" srcId="{6AE0BB6D-0A0D-48B5-9CA8-43F5ACE41E28}" destId="{55BD431A-09E5-4F58-B3F7-118D2529C650}" srcOrd="0" destOrd="0" presId="urn:microsoft.com/office/officeart/2005/8/layout/radial6"/>
    <dgm:cxn modelId="{02308A94-6BA7-4ED8-9171-50792C83BE10}" type="presOf" srcId="{6FE9531A-3588-4B2B-9D21-60D5ECF45CFA}" destId="{DE1A9DBD-20EB-489F-A5B0-DDC230DACB91}" srcOrd="0" destOrd="0" presId="urn:microsoft.com/office/officeart/2005/8/layout/radial6"/>
    <dgm:cxn modelId="{EF8BAE5C-5353-413C-89E3-6B97DC7308D0}" srcId="{8EBBF8D4-6504-4F85-B143-9AF859D49417}" destId="{8266C753-D2EE-43C3-ADFA-F4562BE3971E}" srcOrd="0" destOrd="0" parTransId="{4A46605E-5808-4E7A-AEB1-C419D929289F}" sibTransId="{69154973-2EAF-4ED6-BB56-039BEBC81040}"/>
    <dgm:cxn modelId="{8FFAF8B0-6462-4266-8879-0A2B5D5C97E0}" type="presOf" srcId="{62DB0207-84F8-46CE-A830-1F78AFAB5E4E}" destId="{1443F6B6-693D-4DDA-9D27-D8FB4A0565AD}" srcOrd="0" destOrd="0" presId="urn:microsoft.com/office/officeart/2005/8/layout/radial6"/>
    <dgm:cxn modelId="{394179F3-3771-48CF-B4B0-2C7B60E5C9A2}" srcId="{8EBBF8D4-6504-4F85-B143-9AF859D49417}" destId="{6AE0BB6D-0A0D-48B5-9CA8-43F5ACE41E28}" srcOrd="2" destOrd="0" parTransId="{960D464F-5128-4111-BF01-7542A572193D}" sibTransId="{62DB0207-84F8-46CE-A830-1F78AFAB5E4E}"/>
    <dgm:cxn modelId="{E2E6E336-F800-4BC0-B02D-5C112D09D6C2}" type="presOf" srcId="{F6AE47A2-0133-469A-9863-0CD88807A198}" destId="{6043AC55-8956-470A-8148-32559AFCDEA8}" srcOrd="0" destOrd="0" presId="urn:microsoft.com/office/officeart/2005/8/layout/radial6"/>
    <dgm:cxn modelId="{6C640B3B-8A5F-4368-81A8-8EDE113E0A05}" srcId="{8EBBF8D4-6504-4F85-B143-9AF859D49417}" destId="{F6AE47A2-0133-469A-9863-0CD88807A198}" srcOrd="3" destOrd="0" parTransId="{6E223E4B-CC71-4DFE-8626-459862A4A472}" sibTransId="{E04F00DA-7AF4-4995-9FD0-B66A82D569D9}"/>
    <dgm:cxn modelId="{DC1A2CB7-C832-43BF-94A4-89EE2B8B34E6}" srcId="{986BB219-1E4A-4C60-9A51-01E9FDB8D8D0}" destId="{8EBBF8D4-6504-4F85-B143-9AF859D49417}" srcOrd="0" destOrd="0" parTransId="{495F8916-851D-4591-A7D6-8A8E59C2E928}" sibTransId="{C16202E0-F3D7-42E5-A937-B213C45EE8F1}"/>
    <dgm:cxn modelId="{F7572BBB-ADB9-4397-A370-4F7E65E76E42}" type="presOf" srcId="{E04F00DA-7AF4-4995-9FD0-B66A82D569D9}" destId="{8C910BB5-35E1-48F7-B2CB-D4D27BC37E82}" srcOrd="0" destOrd="0" presId="urn:microsoft.com/office/officeart/2005/8/layout/radial6"/>
    <dgm:cxn modelId="{734C72CD-DCBB-41D0-89B0-54F92D051A9F}" type="presOf" srcId="{8EBBF8D4-6504-4F85-B143-9AF859D49417}" destId="{BB7CA846-82E1-4402-81A2-9953462E8CB4}" srcOrd="0" destOrd="0" presId="urn:microsoft.com/office/officeart/2005/8/layout/radial6"/>
    <dgm:cxn modelId="{BD512747-7345-4485-BD64-1C711A5268B1}" type="presOf" srcId="{986BB219-1E4A-4C60-9A51-01E9FDB8D8D0}" destId="{E1501D7D-7916-457E-9F5B-89D9F6DC9A40}" srcOrd="0" destOrd="0" presId="urn:microsoft.com/office/officeart/2005/8/layout/radial6"/>
    <dgm:cxn modelId="{1060E2C1-47E7-45D9-B6E6-6BDEF5D192ED}" type="presOf" srcId="{6A524834-FBB1-4C33-8EFD-60E96B1A2D2D}" destId="{D925453A-38AC-4C58-A8BA-FDB194BF0044}" srcOrd="0" destOrd="0" presId="urn:microsoft.com/office/officeart/2005/8/layout/radial6"/>
    <dgm:cxn modelId="{51A67D54-57A2-4D7F-B511-91EE08038EA4}" type="presOf" srcId="{69154973-2EAF-4ED6-BB56-039BEBC81040}" destId="{2B84F4E3-7B35-48D6-AD80-03D6F1EF71F8}" srcOrd="0" destOrd="0" presId="urn:microsoft.com/office/officeart/2005/8/layout/radial6"/>
    <dgm:cxn modelId="{A138248E-58C1-4B1E-9A77-B047358B2E5D}" type="presParOf" srcId="{E1501D7D-7916-457E-9F5B-89D9F6DC9A40}" destId="{BB7CA846-82E1-4402-81A2-9953462E8CB4}" srcOrd="0" destOrd="0" presId="urn:microsoft.com/office/officeart/2005/8/layout/radial6"/>
    <dgm:cxn modelId="{DDD6C2A4-44C2-4172-B3EA-2E68D91B228B}" type="presParOf" srcId="{E1501D7D-7916-457E-9F5B-89D9F6DC9A40}" destId="{64F5E5AE-7D61-4251-AA12-83923491E559}" srcOrd="1" destOrd="0" presId="urn:microsoft.com/office/officeart/2005/8/layout/radial6"/>
    <dgm:cxn modelId="{14624DA8-69B7-4D1A-8B86-A38394B417E2}" type="presParOf" srcId="{E1501D7D-7916-457E-9F5B-89D9F6DC9A40}" destId="{7B57B856-8C4B-465B-9289-083614D12670}" srcOrd="2" destOrd="0" presId="urn:microsoft.com/office/officeart/2005/8/layout/radial6"/>
    <dgm:cxn modelId="{720F4AC3-B224-48B4-917A-12E8E25F991A}" type="presParOf" srcId="{E1501D7D-7916-457E-9F5B-89D9F6DC9A40}" destId="{2B84F4E3-7B35-48D6-AD80-03D6F1EF71F8}" srcOrd="3" destOrd="0" presId="urn:microsoft.com/office/officeart/2005/8/layout/radial6"/>
    <dgm:cxn modelId="{F06AA281-9DC3-4630-87A2-1AA3B45362B1}" type="presParOf" srcId="{E1501D7D-7916-457E-9F5B-89D9F6DC9A40}" destId="{DE1A9DBD-20EB-489F-A5B0-DDC230DACB91}" srcOrd="4" destOrd="0" presId="urn:microsoft.com/office/officeart/2005/8/layout/radial6"/>
    <dgm:cxn modelId="{33125C07-4078-4009-81F0-DE547AEBF3F4}" type="presParOf" srcId="{E1501D7D-7916-457E-9F5B-89D9F6DC9A40}" destId="{8E73CBEF-CAA0-49E1-A4BF-B388F4BB4EA4}" srcOrd="5" destOrd="0" presId="urn:microsoft.com/office/officeart/2005/8/layout/radial6"/>
    <dgm:cxn modelId="{95765B53-5E5B-4691-9B1A-749E22C82654}" type="presParOf" srcId="{E1501D7D-7916-457E-9F5B-89D9F6DC9A40}" destId="{D925453A-38AC-4C58-A8BA-FDB194BF0044}" srcOrd="6" destOrd="0" presId="urn:microsoft.com/office/officeart/2005/8/layout/radial6"/>
    <dgm:cxn modelId="{0F9F68DB-08D0-4AB1-89D2-7455667E276F}" type="presParOf" srcId="{E1501D7D-7916-457E-9F5B-89D9F6DC9A40}" destId="{55BD431A-09E5-4F58-B3F7-118D2529C650}" srcOrd="7" destOrd="0" presId="urn:microsoft.com/office/officeart/2005/8/layout/radial6"/>
    <dgm:cxn modelId="{91CB25D9-F4CB-4BC9-ABCC-B195499E89FE}" type="presParOf" srcId="{E1501D7D-7916-457E-9F5B-89D9F6DC9A40}" destId="{9D98543D-9458-4D42-97FB-9EEDC9910140}" srcOrd="8" destOrd="0" presId="urn:microsoft.com/office/officeart/2005/8/layout/radial6"/>
    <dgm:cxn modelId="{D0860456-A025-4CB6-B001-B50671FE9800}" type="presParOf" srcId="{E1501D7D-7916-457E-9F5B-89D9F6DC9A40}" destId="{1443F6B6-693D-4DDA-9D27-D8FB4A0565AD}" srcOrd="9" destOrd="0" presId="urn:microsoft.com/office/officeart/2005/8/layout/radial6"/>
    <dgm:cxn modelId="{F7E650C9-84C7-4FDB-98E3-8716DB611D20}" type="presParOf" srcId="{E1501D7D-7916-457E-9F5B-89D9F6DC9A40}" destId="{6043AC55-8956-470A-8148-32559AFCDEA8}" srcOrd="10" destOrd="0" presId="urn:microsoft.com/office/officeart/2005/8/layout/radial6"/>
    <dgm:cxn modelId="{CE8F6D2C-9EC4-4756-94AE-7824741BAE41}" type="presParOf" srcId="{E1501D7D-7916-457E-9F5B-89D9F6DC9A40}" destId="{267B62E0-BB05-42B4-B1E3-61253A7A9BD9}" srcOrd="11" destOrd="0" presId="urn:microsoft.com/office/officeart/2005/8/layout/radial6"/>
    <dgm:cxn modelId="{B357EB3D-85FA-49EA-8625-698DA4D281BC}" type="presParOf" srcId="{E1501D7D-7916-457E-9F5B-89D9F6DC9A40}" destId="{8C910BB5-35E1-48F7-B2CB-D4D27BC37E82}"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D6552A-9B8F-4493-8046-5F31FAA9F569}"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367259CA-8C64-4E94-8EA1-1021FF0B0E09}">
      <dgm:prSet phldrT="[Text]"/>
      <dgm:spPr/>
      <dgm:t>
        <a:bodyPr/>
        <a:lstStyle/>
        <a:p>
          <a:r>
            <a:rPr lang="en-US" dirty="0" smtClean="0"/>
            <a:t>NOGA</a:t>
          </a:r>
          <a:endParaRPr lang="en-US" dirty="0"/>
        </a:p>
      </dgm:t>
    </dgm:pt>
    <dgm:pt modelId="{100A079F-6D1D-4C2D-823C-27104BD358C7}" type="parTrans" cxnId="{5AEA2E8A-4AA7-4369-B80B-640B4A9D6767}">
      <dgm:prSet/>
      <dgm:spPr/>
      <dgm:t>
        <a:bodyPr/>
        <a:lstStyle/>
        <a:p>
          <a:endParaRPr lang="en-US"/>
        </a:p>
      </dgm:t>
    </dgm:pt>
    <dgm:pt modelId="{823C152A-3D5C-4860-BFC2-4A6CC73048CA}" type="sibTrans" cxnId="{5AEA2E8A-4AA7-4369-B80B-640B4A9D6767}">
      <dgm:prSet/>
      <dgm:spPr/>
      <dgm:t>
        <a:bodyPr/>
        <a:lstStyle/>
        <a:p>
          <a:endParaRPr lang="en-US"/>
        </a:p>
      </dgm:t>
    </dgm:pt>
    <dgm:pt modelId="{CA3A2712-859B-49D1-A9F0-E9CA24B95D1A}">
      <dgm:prSet phldrT="[Text]"/>
      <dgm:spPr/>
      <dgm:t>
        <a:bodyPr/>
        <a:lstStyle/>
        <a:p>
          <a:r>
            <a:rPr lang="en-US" dirty="0" smtClean="0"/>
            <a:t>Terms &amp; Conditions</a:t>
          </a:r>
          <a:endParaRPr lang="en-US" dirty="0"/>
        </a:p>
      </dgm:t>
    </dgm:pt>
    <dgm:pt modelId="{FA3FEAB6-AF77-4B62-9B51-67F73B9B28E5}" type="parTrans" cxnId="{0C21E13B-326A-4A62-AE91-B8F894A96CF9}">
      <dgm:prSet/>
      <dgm:spPr/>
      <dgm:t>
        <a:bodyPr/>
        <a:lstStyle/>
        <a:p>
          <a:endParaRPr lang="en-US" dirty="0"/>
        </a:p>
      </dgm:t>
    </dgm:pt>
    <dgm:pt modelId="{9BF2410E-7EF3-4209-992D-E806C6E643A5}" type="sibTrans" cxnId="{0C21E13B-326A-4A62-AE91-B8F894A96CF9}">
      <dgm:prSet/>
      <dgm:spPr/>
      <dgm:t>
        <a:bodyPr/>
        <a:lstStyle/>
        <a:p>
          <a:endParaRPr lang="en-US"/>
        </a:p>
      </dgm:t>
    </dgm:pt>
    <dgm:pt modelId="{4E0B3382-34DD-4974-90FF-B9DC197FDFCC}">
      <dgm:prSet phldrT="[Text]"/>
      <dgm:spPr/>
      <dgm:t>
        <a:bodyPr/>
        <a:lstStyle/>
        <a:p>
          <a:r>
            <a:rPr lang="en-US" dirty="0" smtClean="0"/>
            <a:t>System Review and Set Up</a:t>
          </a:r>
          <a:endParaRPr lang="en-US" dirty="0"/>
        </a:p>
      </dgm:t>
    </dgm:pt>
    <dgm:pt modelId="{DC0C9831-75EB-423F-9673-6F3BD085CE70}" type="parTrans" cxnId="{2C62B72F-8393-4B3E-9C61-18C49E055E6B}">
      <dgm:prSet/>
      <dgm:spPr/>
      <dgm:t>
        <a:bodyPr/>
        <a:lstStyle/>
        <a:p>
          <a:endParaRPr lang="en-US" dirty="0"/>
        </a:p>
      </dgm:t>
    </dgm:pt>
    <dgm:pt modelId="{AFCE337D-2CB8-4001-ADBC-F35B825C13EB}" type="sibTrans" cxnId="{2C62B72F-8393-4B3E-9C61-18C49E055E6B}">
      <dgm:prSet/>
      <dgm:spPr/>
      <dgm:t>
        <a:bodyPr/>
        <a:lstStyle/>
        <a:p>
          <a:endParaRPr lang="en-US"/>
        </a:p>
      </dgm:t>
    </dgm:pt>
    <dgm:pt modelId="{DDCC389C-5A92-4E33-ABBF-3D016B8BF559}">
      <dgm:prSet phldrT="[Text]"/>
      <dgm:spPr/>
      <dgm:t>
        <a:bodyPr/>
        <a:lstStyle/>
        <a:p>
          <a:r>
            <a:rPr lang="en-US" dirty="0" smtClean="0"/>
            <a:t>Criminal History Checks</a:t>
          </a:r>
          <a:endParaRPr lang="en-US" dirty="0"/>
        </a:p>
      </dgm:t>
    </dgm:pt>
    <dgm:pt modelId="{A5156BE5-C059-4B7A-BD34-E60EAA479B49}" type="sibTrans" cxnId="{6C734D5F-7F98-488E-A324-5ED6475CB896}">
      <dgm:prSet/>
      <dgm:spPr/>
      <dgm:t>
        <a:bodyPr/>
        <a:lstStyle/>
        <a:p>
          <a:endParaRPr lang="en-US"/>
        </a:p>
      </dgm:t>
    </dgm:pt>
    <dgm:pt modelId="{F8D2BBD6-7C35-42C5-BD3A-A412F3F0447E}" type="parTrans" cxnId="{6C734D5F-7F98-488E-A324-5ED6475CB896}">
      <dgm:prSet/>
      <dgm:spPr/>
      <dgm:t>
        <a:bodyPr/>
        <a:lstStyle/>
        <a:p>
          <a:endParaRPr lang="en-US" dirty="0"/>
        </a:p>
      </dgm:t>
    </dgm:pt>
    <dgm:pt modelId="{978BA30F-45BF-4DC0-885B-A5048663476A}" type="pres">
      <dgm:prSet presAssocID="{BBD6552A-9B8F-4493-8046-5F31FAA9F569}" presName="diagram" presStyleCnt="0">
        <dgm:presLayoutVars>
          <dgm:chPref val="1"/>
          <dgm:dir/>
          <dgm:animOne val="branch"/>
          <dgm:animLvl val="lvl"/>
          <dgm:resizeHandles val="exact"/>
        </dgm:presLayoutVars>
      </dgm:prSet>
      <dgm:spPr/>
      <dgm:t>
        <a:bodyPr/>
        <a:lstStyle/>
        <a:p>
          <a:endParaRPr lang="en-US"/>
        </a:p>
      </dgm:t>
    </dgm:pt>
    <dgm:pt modelId="{3C8E93FD-1871-4224-B2A6-7CC9A4BA6821}" type="pres">
      <dgm:prSet presAssocID="{367259CA-8C64-4E94-8EA1-1021FF0B0E09}" presName="root1" presStyleCnt="0"/>
      <dgm:spPr/>
    </dgm:pt>
    <dgm:pt modelId="{FFE083A2-BAF4-48A8-B6CE-23DF0666E0A5}" type="pres">
      <dgm:prSet presAssocID="{367259CA-8C64-4E94-8EA1-1021FF0B0E09}" presName="LevelOneTextNode" presStyleLbl="node0" presStyleIdx="0" presStyleCnt="1">
        <dgm:presLayoutVars>
          <dgm:chPref val="3"/>
        </dgm:presLayoutVars>
      </dgm:prSet>
      <dgm:spPr/>
      <dgm:t>
        <a:bodyPr/>
        <a:lstStyle/>
        <a:p>
          <a:endParaRPr lang="en-US"/>
        </a:p>
      </dgm:t>
    </dgm:pt>
    <dgm:pt modelId="{DFEA4110-ED55-422A-BD43-2ACA3870FC6A}" type="pres">
      <dgm:prSet presAssocID="{367259CA-8C64-4E94-8EA1-1021FF0B0E09}" presName="level2hierChild" presStyleCnt="0"/>
      <dgm:spPr/>
    </dgm:pt>
    <dgm:pt modelId="{5D1F8BFD-AE86-4AF6-A4C0-5680C9F142DC}" type="pres">
      <dgm:prSet presAssocID="{FA3FEAB6-AF77-4B62-9B51-67F73B9B28E5}" presName="conn2-1" presStyleLbl="parChTrans1D2" presStyleIdx="0" presStyleCnt="1"/>
      <dgm:spPr/>
      <dgm:t>
        <a:bodyPr/>
        <a:lstStyle/>
        <a:p>
          <a:endParaRPr lang="en-US"/>
        </a:p>
      </dgm:t>
    </dgm:pt>
    <dgm:pt modelId="{56F84832-3067-41C2-A0CC-8ED304E89585}" type="pres">
      <dgm:prSet presAssocID="{FA3FEAB6-AF77-4B62-9B51-67F73B9B28E5}" presName="connTx" presStyleLbl="parChTrans1D2" presStyleIdx="0" presStyleCnt="1"/>
      <dgm:spPr/>
      <dgm:t>
        <a:bodyPr/>
        <a:lstStyle/>
        <a:p>
          <a:endParaRPr lang="en-US"/>
        </a:p>
      </dgm:t>
    </dgm:pt>
    <dgm:pt modelId="{837FD1CA-FA36-4E88-90DF-B68F61703650}" type="pres">
      <dgm:prSet presAssocID="{CA3A2712-859B-49D1-A9F0-E9CA24B95D1A}" presName="root2" presStyleCnt="0"/>
      <dgm:spPr/>
    </dgm:pt>
    <dgm:pt modelId="{96384FA9-78E1-41B4-9022-5C039D2A4CA1}" type="pres">
      <dgm:prSet presAssocID="{CA3A2712-859B-49D1-A9F0-E9CA24B95D1A}" presName="LevelTwoTextNode" presStyleLbl="node2" presStyleIdx="0" presStyleCnt="1">
        <dgm:presLayoutVars>
          <dgm:chPref val="3"/>
        </dgm:presLayoutVars>
      </dgm:prSet>
      <dgm:spPr/>
      <dgm:t>
        <a:bodyPr/>
        <a:lstStyle/>
        <a:p>
          <a:endParaRPr lang="en-US"/>
        </a:p>
      </dgm:t>
    </dgm:pt>
    <dgm:pt modelId="{FA4806D5-0A7A-4216-8181-C6AFF94B6B91}" type="pres">
      <dgm:prSet presAssocID="{CA3A2712-859B-49D1-A9F0-E9CA24B95D1A}" presName="level3hierChild" presStyleCnt="0"/>
      <dgm:spPr/>
    </dgm:pt>
    <dgm:pt modelId="{62577C67-2BD3-4B70-82B2-BD05AB35DD67}" type="pres">
      <dgm:prSet presAssocID="{F8D2BBD6-7C35-42C5-BD3A-A412F3F0447E}" presName="conn2-1" presStyleLbl="parChTrans1D3" presStyleIdx="0" presStyleCnt="2"/>
      <dgm:spPr/>
      <dgm:t>
        <a:bodyPr/>
        <a:lstStyle/>
        <a:p>
          <a:endParaRPr lang="en-US"/>
        </a:p>
      </dgm:t>
    </dgm:pt>
    <dgm:pt modelId="{65B1E029-F39B-4DE9-ABD5-928973987638}" type="pres">
      <dgm:prSet presAssocID="{F8D2BBD6-7C35-42C5-BD3A-A412F3F0447E}" presName="connTx" presStyleLbl="parChTrans1D3" presStyleIdx="0" presStyleCnt="2"/>
      <dgm:spPr/>
      <dgm:t>
        <a:bodyPr/>
        <a:lstStyle/>
        <a:p>
          <a:endParaRPr lang="en-US"/>
        </a:p>
      </dgm:t>
    </dgm:pt>
    <dgm:pt modelId="{73DDA1EE-87CB-4C39-9DC6-A47017688428}" type="pres">
      <dgm:prSet presAssocID="{DDCC389C-5A92-4E33-ABBF-3D016B8BF559}" presName="root2" presStyleCnt="0"/>
      <dgm:spPr/>
    </dgm:pt>
    <dgm:pt modelId="{0A445D91-FBA0-416E-BA63-F65CE775CE5C}" type="pres">
      <dgm:prSet presAssocID="{DDCC389C-5A92-4E33-ABBF-3D016B8BF559}" presName="LevelTwoTextNode" presStyleLbl="node3" presStyleIdx="0" presStyleCnt="2">
        <dgm:presLayoutVars>
          <dgm:chPref val="3"/>
        </dgm:presLayoutVars>
      </dgm:prSet>
      <dgm:spPr/>
      <dgm:t>
        <a:bodyPr/>
        <a:lstStyle/>
        <a:p>
          <a:endParaRPr lang="en-US"/>
        </a:p>
      </dgm:t>
    </dgm:pt>
    <dgm:pt modelId="{BF1ADF17-449A-437F-9896-4A10757DECE8}" type="pres">
      <dgm:prSet presAssocID="{DDCC389C-5A92-4E33-ABBF-3D016B8BF559}" presName="level3hierChild" presStyleCnt="0"/>
      <dgm:spPr/>
    </dgm:pt>
    <dgm:pt modelId="{236DFA17-66D7-41C1-A0CC-898A3F533AEF}" type="pres">
      <dgm:prSet presAssocID="{DC0C9831-75EB-423F-9673-6F3BD085CE70}" presName="conn2-1" presStyleLbl="parChTrans1D3" presStyleIdx="1" presStyleCnt="2"/>
      <dgm:spPr/>
      <dgm:t>
        <a:bodyPr/>
        <a:lstStyle/>
        <a:p>
          <a:endParaRPr lang="en-US"/>
        </a:p>
      </dgm:t>
    </dgm:pt>
    <dgm:pt modelId="{B629A50A-8F66-49A1-BF23-2F9D798FF15E}" type="pres">
      <dgm:prSet presAssocID="{DC0C9831-75EB-423F-9673-6F3BD085CE70}" presName="connTx" presStyleLbl="parChTrans1D3" presStyleIdx="1" presStyleCnt="2"/>
      <dgm:spPr/>
      <dgm:t>
        <a:bodyPr/>
        <a:lstStyle/>
        <a:p>
          <a:endParaRPr lang="en-US"/>
        </a:p>
      </dgm:t>
    </dgm:pt>
    <dgm:pt modelId="{1E3F6614-C85B-438D-A5AB-92ABF3BA8AFD}" type="pres">
      <dgm:prSet presAssocID="{4E0B3382-34DD-4974-90FF-B9DC197FDFCC}" presName="root2" presStyleCnt="0"/>
      <dgm:spPr/>
    </dgm:pt>
    <dgm:pt modelId="{E9602E79-AD2C-4451-840B-B3AED4AE0487}" type="pres">
      <dgm:prSet presAssocID="{4E0B3382-34DD-4974-90FF-B9DC197FDFCC}" presName="LevelTwoTextNode" presStyleLbl="node3" presStyleIdx="1" presStyleCnt="2">
        <dgm:presLayoutVars>
          <dgm:chPref val="3"/>
        </dgm:presLayoutVars>
      </dgm:prSet>
      <dgm:spPr/>
      <dgm:t>
        <a:bodyPr/>
        <a:lstStyle/>
        <a:p>
          <a:endParaRPr lang="en-US"/>
        </a:p>
      </dgm:t>
    </dgm:pt>
    <dgm:pt modelId="{2F1B905C-0C49-4A7D-B09D-8AF831D42E53}" type="pres">
      <dgm:prSet presAssocID="{4E0B3382-34DD-4974-90FF-B9DC197FDFCC}" presName="level3hierChild" presStyleCnt="0"/>
      <dgm:spPr/>
    </dgm:pt>
  </dgm:ptLst>
  <dgm:cxnLst>
    <dgm:cxn modelId="{8F87A312-E7DC-4EB4-9312-3C01A0A5440C}" type="presOf" srcId="{367259CA-8C64-4E94-8EA1-1021FF0B0E09}" destId="{FFE083A2-BAF4-48A8-B6CE-23DF0666E0A5}" srcOrd="0" destOrd="0" presId="urn:microsoft.com/office/officeart/2005/8/layout/hierarchy2"/>
    <dgm:cxn modelId="{2844378E-103C-442B-81FF-D02808290070}" type="presOf" srcId="{FA3FEAB6-AF77-4B62-9B51-67F73B9B28E5}" destId="{56F84832-3067-41C2-A0CC-8ED304E89585}" srcOrd="1" destOrd="0" presId="urn:microsoft.com/office/officeart/2005/8/layout/hierarchy2"/>
    <dgm:cxn modelId="{0C21E13B-326A-4A62-AE91-B8F894A96CF9}" srcId="{367259CA-8C64-4E94-8EA1-1021FF0B0E09}" destId="{CA3A2712-859B-49D1-A9F0-E9CA24B95D1A}" srcOrd="0" destOrd="0" parTransId="{FA3FEAB6-AF77-4B62-9B51-67F73B9B28E5}" sibTransId="{9BF2410E-7EF3-4209-992D-E806C6E643A5}"/>
    <dgm:cxn modelId="{BBD600E9-6D91-475D-A179-E85B4C8348A5}" type="presOf" srcId="{DC0C9831-75EB-423F-9673-6F3BD085CE70}" destId="{B629A50A-8F66-49A1-BF23-2F9D798FF15E}" srcOrd="1" destOrd="0" presId="urn:microsoft.com/office/officeart/2005/8/layout/hierarchy2"/>
    <dgm:cxn modelId="{2C62B72F-8393-4B3E-9C61-18C49E055E6B}" srcId="{CA3A2712-859B-49D1-A9F0-E9CA24B95D1A}" destId="{4E0B3382-34DD-4974-90FF-B9DC197FDFCC}" srcOrd="1" destOrd="0" parTransId="{DC0C9831-75EB-423F-9673-6F3BD085CE70}" sibTransId="{AFCE337D-2CB8-4001-ADBC-F35B825C13EB}"/>
    <dgm:cxn modelId="{AEC4A649-552C-4B2C-ADFD-36CCF7015D5A}" type="presOf" srcId="{F8D2BBD6-7C35-42C5-BD3A-A412F3F0447E}" destId="{65B1E029-F39B-4DE9-ABD5-928973987638}" srcOrd="1" destOrd="0" presId="urn:microsoft.com/office/officeart/2005/8/layout/hierarchy2"/>
    <dgm:cxn modelId="{5AEA2E8A-4AA7-4369-B80B-640B4A9D6767}" srcId="{BBD6552A-9B8F-4493-8046-5F31FAA9F569}" destId="{367259CA-8C64-4E94-8EA1-1021FF0B0E09}" srcOrd="0" destOrd="0" parTransId="{100A079F-6D1D-4C2D-823C-27104BD358C7}" sibTransId="{823C152A-3D5C-4860-BFC2-4A6CC73048CA}"/>
    <dgm:cxn modelId="{CD7DD582-5D8C-4D5E-B33A-1AC718353AB9}" type="presOf" srcId="{DC0C9831-75EB-423F-9673-6F3BD085CE70}" destId="{236DFA17-66D7-41C1-A0CC-898A3F533AEF}" srcOrd="0" destOrd="0" presId="urn:microsoft.com/office/officeart/2005/8/layout/hierarchy2"/>
    <dgm:cxn modelId="{6D9119BC-C76F-42D9-9974-6682C2F6619E}" type="presOf" srcId="{CA3A2712-859B-49D1-A9F0-E9CA24B95D1A}" destId="{96384FA9-78E1-41B4-9022-5C039D2A4CA1}" srcOrd="0" destOrd="0" presId="urn:microsoft.com/office/officeart/2005/8/layout/hierarchy2"/>
    <dgm:cxn modelId="{FBA6FD13-5EF4-4AEE-950E-B797F7351DD2}" type="presOf" srcId="{F8D2BBD6-7C35-42C5-BD3A-A412F3F0447E}" destId="{62577C67-2BD3-4B70-82B2-BD05AB35DD67}" srcOrd="0" destOrd="0" presId="urn:microsoft.com/office/officeart/2005/8/layout/hierarchy2"/>
    <dgm:cxn modelId="{9906066B-DD45-46ED-B571-A479B9AF2559}" type="presOf" srcId="{DDCC389C-5A92-4E33-ABBF-3D016B8BF559}" destId="{0A445D91-FBA0-416E-BA63-F65CE775CE5C}" srcOrd="0" destOrd="0" presId="urn:microsoft.com/office/officeart/2005/8/layout/hierarchy2"/>
    <dgm:cxn modelId="{F924369B-9BA4-4AF6-8815-F61085B9484B}" type="presOf" srcId="{4E0B3382-34DD-4974-90FF-B9DC197FDFCC}" destId="{E9602E79-AD2C-4451-840B-B3AED4AE0487}" srcOrd="0" destOrd="0" presId="urn:microsoft.com/office/officeart/2005/8/layout/hierarchy2"/>
    <dgm:cxn modelId="{84E6540F-9C4F-4B81-B3C2-194D58978188}" type="presOf" srcId="{FA3FEAB6-AF77-4B62-9B51-67F73B9B28E5}" destId="{5D1F8BFD-AE86-4AF6-A4C0-5680C9F142DC}" srcOrd="0" destOrd="0" presId="urn:microsoft.com/office/officeart/2005/8/layout/hierarchy2"/>
    <dgm:cxn modelId="{B2DB0DFE-ACF0-4171-ABC8-9BB3B2411ED4}" type="presOf" srcId="{BBD6552A-9B8F-4493-8046-5F31FAA9F569}" destId="{978BA30F-45BF-4DC0-885B-A5048663476A}" srcOrd="0" destOrd="0" presId="urn:microsoft.com/office/officeart/2005/8/layout/hierarchy2"/>
    <dgm:cxn modelId="{6C734D5F-7F98-488E-A324-5ED6475CB896}" srcId="{CA3A2712-859B-49D1-A9F0-E9CA24B95D1A}" destId="{DDCC389C-5A92-4E33-ABBF-3D016B8BF559}" srcOrd="0" destOrd="0" parTransId="{F8D2BBD6-7C35-42C5-BD3A-A412F3F0447E}" sibTransId="{A5156BE5-C059-4B7A-BD34-E60EAA479B49}"/>
    <dgm:cxn modelId="{1142B0FF-D64C-4FDF-8499-20D42E5D80F3}" type="presParOf" srcId="{978BA30F-45BF-4DC0-885B-A5048663476A}" destId="{3C8E93FD-1871-4224-B2A6-7CC9A4BA6821}" srcOrd="0" destOrd="0" presId="urn:microsoft.com/office/officeart/2005/8/layout/hierarchy2"/>
    <dgm:cxn modelId="{781F8F91-6800-4BA8-B7AA-04B571B32457}" type="presParOf" srcId="{3C8E93FD-1871-4224-B2A6-7CC9A4BA6821}" destId="{FFE083A2-BAF4-48A8-B6CE-23DF0666E0A5}" srcOrd="0" destOrd="0" presId="urn:microsoft.com/office/officeart/2005/8/layout/hierarchy2"/>
    <dgm:cxn modelId="{DA0D58BE-52D0-4B13-A7BF-6AA31F9BFA3F}" type="presParOf" srcId="{3C8E93FD-1871-4224-B2A6-7CC9A4BA6821}" destId="{DFEA4110-ED55-422A-BD43-2ACA3870FC6A}" srcOrd="1" destOrd="0" presId="urn:microsoft.com/office/officeart/2005/8/layout/hierarchy2"/>
    <dgm:cxn modelId="{B4EE10D2-94C0-4E7B-A354-E6A6FB986A43}" type="presParOf" srcId="{DFEA4110-ED55-422A-BD43-2ACA3870FC6A}" destId="{5D1F8BFD-AE86-4AF6-A4C0-5680C9F142DC}" srcOrd="0" destOrd="0" presId="urn:microsoft.com/office/officeart/2005/8/layout/hierarchy2"/>
    <dgm:cxn modelId="{DD8FF77A-552C-44AF-A384-B7C866BDAA8D}" type="presParOf" srcId="{5D1F8BFD-AE86-4AF6-A4C0-5680C9F142DC}" destId="{56F84832-3067-41C2-A0CC-8ED304E89585}" srcOrd="0" destOrd="0" presId="urn:microsoft.com/office/officeart/2005/8/layout/hierarchy2"/>
    <dgm:cxn modelId="{27565D9C-F1FD-4650-B708-61CB1ACFF7DE}" type="presParOf" srcId="{DFEA4110-ED55-422A-BD43-2ACA3870FC6A}" destId="{837FD1CA-FA36-4E88-90DF-B68F61703650}" srcOrd="1" destOrd="0" presId="urn:microsoft.com/office/officeart/2005/8/layout/hierarchy2"/>
    <dgm:cxn modelId="{69C259B8-62C4-45CE-AA34-3A4F3076B32F}" type="presParOf" srcId="{837FD1CA-FA36-4E88-90DF-B68F61703650}" destId="{96384FA9-78E1-41B4-9022-5C039D2A4CA1}" srcOrd="0" destOrd="0" presId="urn:microsoft.com/office/officeart/2005/8/layout/hierarchy2"/>
    <dgm:cxn modelId="{E836B4E7-2318-4011-8B36-D4841B79DEF0}" type="presParOf" srcId="{837FD1CA-FA36-4E88-90DF-B68F61703650}" destId="{FA4806D5-0A7A-4216-8181-C6AFF94B6B91}" srcOrd="1" destOrd="0" presId="urn:microsoft.com/office/officeart/2005/8/layout/hierarchy2"/>
    <dgm:cxn modelId="{E16F6215-D2C0-48C9-99BD-F66534F0A008}" type="presParOf" srcId="{FA4806D5-0A7A-4216-8181-C6AFF94B6B91}" destId="{62577C67-2BD3-4B70-82B2-BD05AB35DD67}" srcOrd="0" destOrd="0" presId="urn:microsoft.com/office/officeart/2005/8/layout/hierarchy2"/>
    <dgm:cxn modelId="{108F5A6B-116D-4069-9514-B3C3E6EA922C}" type="presParOf" srcId="{62577C67-2BD3-4B70-82B2-BD05AB35DD67}" destId="{65B1E029-F39B-4DE9-ABD5-928973987638}" srcOrd="0" destOrd="0" presId="urn:microsoft.com/office/officeart/2005/8/layout/hierarchy2"/>
    <dgm:cxn modelId="{D80382B0-8369-4F20-95DA-D0D4F2FE2E5F}" type="presParOf" srcId="{FA4806D5-0A7A-4216-8181-C6AFF94B6B91}" destId="{73DDA1EE-87CB-4C39-9DC6-A47017688428}" srcOrd="1" destOrd="0" presId="urn:microsoft.com/office/officeart/2005/8/layout/hierarchy2"/>
    <dgm:cxn modelId="{53302A38-8B4F-4A7B-B17B-6BBC94BAFF6D}" type="presParOf" srcId="{73DDA1EE-87CB-4C39-9DC6-A47017688428}" destId="{0A445D91-FBA0-416E-BA63-F65CE775CE5C}" srcOrd="0" destOrd="0" presId="urn:microsoft.com/office/officeart/2005/8/layout/hierarchy2"/>
    <dgm:cxn modelId="{5AF607B6-1FB5-4C9F-BD7A-AB889D2EFEBF}" type="presParOf" srcId="{73DDA1EE-87CB-4C39-9DC6-A47017688428}" destId="{BF1ADF17-449A-437F-9896-4A10757DECE8}" srcOrd="1" destOrd="0" presId="urn:microsoft.com/office/officeart/2005/8/layout/hierarchy2"/>
    <dgm:cxn modelId="{315BA572-766F-45A9-8E84-13B95F1C7C4E}" type="presParOf" srcId="{FA4806D5-0A7A-4216-8181-C6AFF94B6B91}" destId="{236DFA17-66D7-41C1-A0CC-898A3F533AEF}" srcOrd="2" destOrd="0" presId="urn:microsoft.com/office/officeart/2005/8/layout/hierarchy2"/>
    <dgm:cxn modelId="{FD6AB97B-543F-4A1B-91B4-CA9E712EABE6}" type="presParOf" srcId="{236DFA17-66D7-41C1-A0CC-898A3F533AEF}" destId="{B629A50A-8F66-49A1-BF23-2F9D798FF15E}" srcOrd="0" destOrd="0" presId="urn:microsoft.com/office/officeart/2005/8/layout/hierarchy2"/>
    <dgm:cxn modelId="{97BC9B8E-CAA1-4B44-B68C-C522714AD427}" type="presParOf" srcId="{FA4806D5-0A7A-4216-8181-C6AFF94B6B91}" destId="{1E3F6614-C85B-438D-A5AB-92ABF3BA8AFD}" srcOrd="3" destOrd="0" presId="urn:microsoft.com/office/officeart/2005/8/layout/hierarchy2"/>
    <dgm:cxn modelId="{358FAB68-6D5F-4902-BAE6-C5C597B91E7F}" type="presParOf" srcId="{1E3F6614-C85B-438D-A5AB-92ABF3BA8AFD}" destId="{E9602E79-AD2C-4451-840B-B3AED4AE0487}" srcOrd="0" destOrd="0" presId="urn:microsoft.com/office/officeart/2005/8/layout/hierarchy2"/>
    <dgm:cxn modelId="{9017C354-8D1B-4EFA-B40D-E0E7657916C4}" type="presParOf" srcId="{1E3F6614-C85B-438D-A5AB-92ABF3BA8AFD}" destId="{2F1B905C-0C49-4A7D-B09D-8AF831D42E53}"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0B6EE6C-4E07-49E9-BDE7-D9F3009A5761}"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C90F148D-6028-4BA0-A3D2-2E273A926602}">
      <dgm:prSet phldrT="[Text]"/>
      <dgm:spPr/>
      <dgm:t>
        <a:bodyPr/>
        <a:lstStyle/>
        <a:p>
          <a:r>
            <a:rPr lang="en-US" dirty="0" smtClean="0"/>
            <a:t>General</a:t>
          </a:r>
          <a:endParaRPr lang="en-US" dirty="0"/>
        </a:p>
      </dgm:t>
    </dgm:pt>
    <dgm:pt modelId="{FA81A0A4-244A-4F3E-9C6D-69740BF9B65C}" type="parTrans" cxnId="{227E904F-A65F-4373-84F5-9857C70C9445}">
      <dgm:prSet/>
      <dgm:spPr/>
      <dgm:t>
        <a:bodyPr/>
        <a:lstStyle/>
        <a:p>
          <a:endParaRPr lang="en-US"/>
        </a:p>
      </dgm:t>
    </dgm:pt>
    <dgm:pt modelId="{2333D876-BAEA-49A9-8320-5ACAACAA125B}" type="sibTrans" cxnId="{227E904F-A65F-4373-84F5-9857C70C9445}">
      <dgm:prSet/>
      <dgm:spPr/>
      <dgm:t>
        <a:bodyPr/>
        <a:lstStyle/>
        <a:p>
          <a:endParaRPr lang="en-US"/>
        </a:p>
      </dgm:t>
    </dgm:pt>
    <dgm:pt modelId="{AAEF1779-FA88-48E3-9476-1B74EC5BDEA9}">
      <dgm:prSet phldrT="[Text]"/>
      <dgm:spPr/>
      <dgm:t>
        <a:bodyPr/>
        <a:lstStyle/>
        <a:p>
          <a:r>
            <a:rPr lang="en-US" dirty="0" smtClean="0"/>
            <a:t>Issued by CNCS	</a:t>
          </a:r>
          <a:endParaRPr lang="en-US" dirty="0"/>
        </a:p>
      </dgm:t>
    </dgm:pt>
    <dgm:pt modelId="{3A85C03F-246C-483E-A7D3-0EBAD150C5BB}" type="parTrans" cxnId="{BF7F8BA0-377C-4941-856C-0ACD8D6DE55C}">
      <dgm:prSet/>
      <dgm:spPr/>
      <dgm:t>
        <a:bodyPr/>
        <a:lstStyle/>
        <a:p>
          <a:endParaRPr lang="en-US"/>
        </a:p>
      </dgm:t>
    </dgm:pt>
    <dgm:pt modelId="{39A52AB4-ABA2-466C-90D6-28BD51302D2C}" type="sibTrans" cxnId="{BF7F8BA0-377C-4941-856C-0ACD8D6DE55C}">
      <dgm:prSet/>
      <dgm:spPr/>
      <dgm:t>
        <a:bodyPr/>
        <a:lstStyle/>
        <a:p>
          <a:endParaRPr lang="en-US"/>
        </a:p>
      </dgm:t>
    </dgm:pt>
    <dgm:pt modelId="{3566F56A-C179-4F84-AEA4-A23B0927F5A5}">
      <dgm:prSet phldrT="[Text]"/>
      <dgm:spPr/>
      <dgm:t>
        <a:bodyPr/>
        <a:lstStyle/>
        <a:p>
          <a:r>
            <a:rPr lang="en-US" dirty="0" smtClean="0"/>
            <a:t>Guiding Principles</a:t>
          </a:r>
          <a:endParaRPr lang="en-US" dirty="0"/>
        </a:p>
      </dgm:t>
    </dgm:pt>
    <dgm:pt modelId="{58A6D99E-F526-4FC9-9E7F-E5FA625AE859}" type="parTrans" cxnId="{85271620-6980-42E6-BA61-D28B6E938DA6}">
      <dgm:prSet/>
      <dgm:spPr/>
      <dgm:t>
        <a:bodyPr/>
        <a:lstStyle/>
        <a:p>
          <a:endParaRPr lang="en-US"/>
        </a:p>
      </dgm:t>
    </dgm:pt>
    <dgm:pt modelId="{7D0E9EB3-8FAE-431D-AA30-74C2635CD215}" type="sibTrans" cxnId="{85271620-6980-42E6-BA61-D28B6E938DA6}">
      <dgm:prSet/>
      <dgm:spPr/>
      <dgm:t>
        <a:bodyPr/>
        <a:lstStyle/>
        <a:p>
          <a:endParaRPr lang="en-US"/>
        </a:p>
      </dgm:t>
    </dgm:pt>
    <dgm:pt modelId="{F6EA0D48-AEB5-48A0-92A4-BCE8AA949096}">
      <dgm:prSet phldrT="[Text]"/>
      <dgm:spPr/>
      <dgm:t>
        <a:bodyPr/>
        <a:lstStyle/>
        <a:p>
          <a:r>
            <a:rPr lang="en-US" dirty="0" smtClean="0"/>
            <a:t>Program and Financial</a:t>
          </a:r>
          <a:endParaRPr lang="en-US" dirty="0"/>
        </a:p>
      </dgm:t>
    </dgm:pt>
    <dgm:pt modelId="{5B6A0C94-4A0C-4511-97B7-796363B6423B}" type="parTrans" cxnId="{91640A37-FB8F-4E35-BD8D-96A60DB06D27}">
      <dgm:prSet/>
      <dgm:spPr/>
      <dgm:t>
        <a:bodyPr/>
        <a:lstStyle/>
        <a:p>
          <a:endParaRPr lang="en-US"/>
        </a:p>
      </dgm:t>
    </dgm:pt>
    <dgm:pt modelId="{D9764C8A-536F-414B-802F-4A080CFE6992}" type="sibTrans" cxnId="{91640A37-FB8F-4E35-BD8D-96A60DB06D27}">
      <dgm:prSet/>
      <dgm:spPr/>
      <dgm:t>
        <a:bodyPr/>
        <a:lstStyle/>
        <a:p>
          <a:endParaRPr lang="en-US"/>
        </a:p>
      </dgm:t>
    </dgm:pt>
    <dgm:pt modelId="{261364FA-D3B6-41AF-9F9B-458FDAEF1275}">
      <dgm:prSet phldrT="[Text]"/>
      <dgm:spPr/>
      <dgm:t>
        <a:bodyPr/>
        <a:lstStyle/>
        <a:p>
          <a:r>
            <a:rPr lang="en-US" dirty="0" smtClean="0"/>
            <a:t>Grantee and Subgrantee</a:t>
          </a:r>
          <a:endParaRPr lang="en-US" dirty="0"/>
        </a:p>
      </dgm:t>
    </dgm:pt>
    <dgm:pt modelId="{924C0D94-E584-46DD-A458-38FB1884D909}" type="parTrans" cxnId="{F5F63AE1-937F-4E8C-825C-F33F53328461}">
      <dgm:prSet/>
      <dgm:spPr/>
      <dgm:t>
        <a:bodyPr/>
        <a:lstStyle/>
        <a:p>
          <a:endParaRPr lang="en-US"/>
        </a:p>
      </dgm:t>
    </dgm:pt>
    <dgm:pt modelId="{5F24336E-D16D-4C66-A0BE-A4C566747F56}" type="sibTrans" cxnId="{F5F63AE1-937F-4E8C-825C-F33F53328461}">
      <dgm:prSet/>
      <dgm:spPr/>
      <dgm:t>
        <a:bodyPr/>
        <a:lstStyle/>
        <a:p>
          <a:endParaRPr lang="en-US"/>
        </a:p>
      </dgm:t>
    </dgm:pt>
    <dgm:pt modelId="{4362FD59-9C7D-4918-87E9-03E1A5D3D424}" type="pres">
      <dgm:prSet presAssocID="{90B6EE6C-4E07-49E9-BDE7-D9F3009A5761}" presName="diagram" presStyleCnt="0">
        <dgm:presLayoutVars>
          <dgm:chMax val="1"/>
          <dgm:dir/>
          <dgm:animLvl val="ctr"/>
          <dgm:resizeHandles val="exact"/>
        </dgm:presLayoutVars>
      </dgm:prSet>
      <dgm:spPr/>
      <dgm:t>
        <a:bodyPr/>
        <a:lstStyle/>
        <a:p>
          <a:endParaRPr lang="en-US"/>
        </a:p>
      </dgm:t>
    </dgm:pt>
    <dgm:pt modelId="{FC80DE25-5470-4C37-BE08-A82214F747C1}" type="pres">
      <dgm:prSet presAssocID="{90B6EE6C-4E07-49E9-BDE7-D9F3009A5761}" presName="matrix" presStyleCnt="0"/>
      <dgm:spPr/>
    </dgm:pt>
    <dgm:pt modelId="{8AF9A364-D82A-4507-AB68-877171251550}" type="pres">
      <dgm:prSet presAssocID="{90B6EE6C-4E07-49E9-BDE7-D9F3009A5761}" presName="tile1" presStyleLbl="node1" presStyleIdx="0" presStyleCnt="4"/>
      <dgm:spPr/>
      <dgm:t>
        <a:bodyPr/>
        <a:lstStyle/>
        <a:p>
          <a:endParaRPr lang="en-US"/>
        </a:p>
      </dgm:t>
    </dgm:pt>
    <dgm:pt modelId="{4216D821-FB9D-4A13-93F2-03F88EBA2973}" type="pres">
      <dgm:prSet presAssocID="{90B6EE6C-4E07-49E9-BDE7-D9F3009A5761}" presName="tile1text" presStyleLbl="node1" presStyleIdx="0" presStyleCnt="4">
        <dgm:presLayoutVars>
          <dgm:chMax val="0"/>
          <dgm:chPref val="0"/>
          <dgm:bulletEnabled val="1"/>
        </dgm:presLayoutVars>
      </dgm:prSet>
      <dgm:spPr/>
      <dgm:t>
        <a:bodyPr/>
        <a:lstStyle/>
        <a:p>
          <a:endParaRPr lang="en-US"/>
        </a:p>
      </dgm:t>
    </dgm:pt>
    <dgm:pt modelId="{942A3C3D-CECC-49D0-8620-C040685A6926}" type="pres">
      <dgm:prSet presAssocID="{90B6EE6C-4E07-49E9-BDE7-D9F3009A5761}" presName="tile2" presStyleLbl="node1" presStyleIdx="1" presStyleCnt="4"/>
      <dgm:spPr/>
      <dgm:t>
        <a:bodyPr/>
        <a:lstStyle/>
        <a:p>
          <a:endParaRPr lang="en-US"/>
        </a:p>
      </dgm:t>
    </dgm:pt>
    <dgm:pt modelId="{3B2839A6-18B6-4AE4-AFEE-5D7C9D7F06BB}" type="pres">
      <dgm:prSet presAssocID="{90B6EE6C-4E07-49E9-BDE7-D9F3009A5761}" presName="tile2text" presStyleLbl="node1" presStyleIdx="1" presStyleCnt="4">
        <dgm:presLayoutVars>
          <dgm:chMax val="0"/>
          <dgm:chPref val="0"/>
          <dgm:bulletEnabled val="1"/>
        </dgm:presLayoutVars>
      </dgm:prSet>
      <dgm:spPr/>
      <dgm:t>
        <a:bodyPr/>
        <a:lstStyle/>
        <a:p>
          <a:endParaRPr lang="en-US"/>
        </a:p>
      </dgm:t>
    </dgm:pt>
    <dgm:pt modelId="{88C1BDC1-107D-4C35-BD8E-3F601A697CB3}" type="pres">
      <dgm:prSet presAssocID="{90B6EE6C-4E07-49E9-BDE7-D9F3009A5761}" presName="tile3" presStyleLbl="node1" presStyleIdx="2" presStyleCnt="4"/>
      <dgm:spPr/>
      <dgm:t>
        <a:bodyPr/>
        <a:lstStyle/>
        <a:p>
          <a:endParaRPr lang="en-US"/>
        </a:p>
      </dgm:t>
    </dgm:pt>
    <dgm:pt modelId="{3E43E948-D5D3-4B6F-B1C4-5F0084D1B4C6}" type="pres">
      <dgm:prSet presAssocID="{90B6EE6C-4E07-49E9-BDE7-D9F3009A5761}" presName="tile3text" presStyleLbl="node1" presStyleIdx="2" presStyleCnt="4">
        <dgm:presLayoutVars>
          <dgm:chMax val="0"/>
          <dgm:chPref val="0"/>
          <dgm:bulletEnabled val="1"/>
        </dgm:presLayoutVars>
      </dgm:prSet>
      <dgm:spPr/>
      <dgm:t>
        <a:bodyPr/>
        <a:lstStyle/>
        <a:p>
          <a:endParaRPr lang="en-US"/>
        </a:p>
      </dgm:t>
    </dgm:pt>
    <dgm:pt modelId="{446FF2FD-1ADF-4510-9588-D0336581134F}" type="pres">
      <dgm:prSet presAssocID="{90B6EE6C-4E07-49E9-BDE7-D9F3009A5761}" presName="tile4" presStyleLbl="node1" presStyleIdx="3" presStyleCnt="4"/>
      <dgm:spPr/>
      <dgm:t>
        <a:bodyPr/>
        <a:lstStyle/>
        <a:p>
          <a:endParaRPr lang="en-US"/>
        </a:p>
      </dgm:t>
    </dgm:pt>
    <dgm:pt modelId="{022B7698-E227-488C-AF8C-0527B0A1CC3C}" type="pres">
      <dgm:prSet presAssocID="{90B6EE6C-4E07-49E9-BDE7-D9F3009A5761}" presName="tile4text" presStyleLbl="node1" presStyleIdx="3" presStyleCnt="4">
        <dgm:presLayoutVars>
          <dgm:chMax val="0"/>
          <dgm:chPref val="0"/>
          <dgm:bulletEnabled val="1"/>
        </dgm:presLayoutVars>
      </dgm:prSet>
      <dgm:spPr/>
      <dgm:t>
        <a:bodyPr/>
        <a:lstStyle/>
        <a:p>
          <a:endParaRPr lang="en-US"/>
        </a:p>
      </dgm:t>
    </dgm:pt>
    <dgm:pt modelId="{7C40953C-D59D-4AE0-A5F6-06EF5389B262}" type="pres">
      <dgm:prSet presAssocID="{90B6EE6C-4E07-49E9-BDE7-D9F3009A5761}" presName="centerTile" presStyleLbl="fgShp" presStyleIdx="0" presStyleCnt="1">
        <dgm:presLayoutVars>
          <dgm:chMax val="0"/>
          <dgm:chPref val="0"/>
        </dgm:presLayoutVars>
      </dgm:prSet>
      <dgm:spPr/>
      <dgm:t>
        <a:bodyPr/>
        <a:lstStyle/>
        <a:p>
          <a:endParaRPr lang="en-US"/>
        </a:p>
      </dgm:t>
    </dgm:pt>
  </dgm:ptLst>
  <dgm:cxnLst>
    <dgm:cxn modelId="{9C86D036-5343-4F7C-AF6B-2B0EA6B7375F}" type="presOf" srcId="{261364FA-D3B6-41AF-9F9B-458FDAEF1275}" destId="{446FF2FD-1ADF-4510-9588-D0336581134F}" srcOrd="0" destOrd="0" presId="urn:microsoft.com/office/officeart/2005/8/layout/matrix1"/>
    <dgm:cxn modelId="{91640A37-FB8F-4E35-BD8D-96A60DB06D27}" srcId="{C90F148D-6028-4BA0-A3D2-2E273A926602}" destId="{F6EA0D48-AEB5-48A0-92A4-BCE8AA949096}" srcOrd="2" destOrd="0" parTransId="{5B6A0C94-4A0C-4511-97B7-796363B6423B}" sibTransId="{D9764C8A-536F-414B-802F-4A080CFE6992}"/>
    <dgm:cxn modelId="{C12EE53F-F545-4CF7-B2A4-1302E81EAA3E}" type="presOf" srcId="{261364FA-D3B6-41AF-9F9B-458FDAEF1275}" destId="{022B7698-E227-488C-AF8C-0527B0A1CC3C}" srcOrd="1" destOrd="0" presId="urn:microsoft.com/office/officeart/2005/8/layout/matrix1"/>
    <dgm:cxn modelId="{279DEC4F-0137-4D7E-83BC-E007AB8C2ED6}" type="presOf" srcId="{F6EA0D48-AEB5-48A0-92A4-BCE8AA949096}" destId="{3E43E948-D5D3-4B6F-B1C4-5F0084D1B4C6}" srcOrd="1" destOrd="0" presId="urn:microsoft.com/office/officeart/2005/8/layout/matrix1"/>
    <dgm:cxn modelId="{B52BD4A2-7647-4773-9B46-2FFD8E5B0905}" type="presOf" srcId="{AAEF1779-FA88-48E3-9476-1B74EC5BDEA9}" destId="{8AF9A364-D82A-4507-AB68-877171251550}" srcOrd="0" destOrd="0" presId="urn:microsoft.com/office/officeart/2005/8/layout/matrix1"/>
    <dgm:cxn modelId="{CD4A77B4-C598-419B-B691-B1FDFF86B58A}" type="presOf" srcId="{90B6EE6C-4E07-49E9-BDE7-D9F3009A5761}" destId="{4362FD59-9C7D-4918-87E9-03E1A5D3D424}" srcOrd="0" destOrd="0" presId="urn:microsoft.com/office/officeart/2005/8/layout/matrix1"/>
    <dgm:cxn modelId="{2E53BB7F-BA48-470B-9212-307A9BD47160}" type="presOf" srcId="{F6EA0D48-AEB5-48A0-92A4-BCE8AA949096}" destId="{88C1BDC1-107D-4C35-BD8E-3F601A697CB3}" srcOrd="0" destOrd="0" presId="urn:microsoft.com/office/officeart/2005/8/layout/matrix1"/>
    <dgm:cxn modelId="{BF7F8BA0-377C-4941-856C-0ACD8D6DE55C}" srcId="{C90F148D-6028-4BA0-A3D2-2E273A926602}" destId="{AAEF1779-FA88-48E3-9476-1B74EC5BDEA9}" srcOrd="0" destOrd="0" parTransId="{3A85C03F-246C-483E-A7D3-0EBAD150C5BB}" sibTransId="{39A52AB4-ABA2-466C-90D6-28BD51302D2C}"/>
    <dgm:cxn modelId="{227E904F-A65F-4373-84F5-9857C70C9445}" srcId="{90B6EE6C-4E07-49E9-BDE7-D9F3009A5761}" destId="{C90F148D-6028-4BA0-A3D2-2E273A926602}" srcOrd="0" destOrd="0" parTransId="{FA81A0A4-244A-4F3E-9C6D-69740BF9B65C}" sibTransId="{2333D876-BAEA-49A9-8320-5ACAACAA125B}"/>
    <dgm:cxn modelId="{85271620-6980-42E6-BA61-D28B6E938DA6}" srcId="{C90F148D-6028-4BA0-A3D2-2E273A926602}" destId="{3566F56A-C179-4F84-AEA4-A23B0927F5A5}" srcOrd="1" destOrd="0" parTransId="{58A6D99E-F526-4FC9-9E7F-E5FA625AE859}" sibTransId="{7D0E9EB3-8FAE-431D-AA30-74C2635CD215}"/>
    <dgm:cxn modelId="{92C99735-7BCE-4644-A663-D854886DD6FE}" type="presOf" srcId="{3566F56A-C179-4F84-AEA4-A23B0927F5A5}" destId="{942A3C3D-CECC-49D0-8620-C040685A6926}" srcOrd="0" destOrd="0" presId="urn:microsoft.com/office/officeart/2005/8/layout/matrix1"/>
    <dgm:cxn modelId="{AA22682E-9221-4C0A-8F3B-78D1675095C4}" type="presOf" srcId="{AAEF1779-FA88-48E3-9476-1B74EC5BDEA9}" destId="{4216D821-FB9D-4A13-93F2-03F88EBA2973}" srcOrd="1" destOrd="0" presId="urn:microsoft.com/office/officeart/2005/8/layout/matrix1"/>
    <dgm:cxn modelId="{EA95EA66-1239-4413-BF23-CA2DB377618B}" type="presOf" srcId="{3566F56A-C179-4F84-AEA4-A23B0927F5A5}" destId="{3B2839A6-18B6-4AE4-AFEE-5D7C9D7F06BB}" srcOrd="1" destOrd="0" presId="urn:microsoft.com/office/officeart/2005/8/layout/matrix1"/>
    <dgm:cxn modelId="{F5F63AE1-937F-4E8C-825C-F33F53328461}" srcId="{C90F148D-6028-4BA0-A3D2-2E273A926602}" destId="{261364FA-D3B6-41AF-9F9B-458FDAEF1275}" srcOrd="3" destOrd="0" parTransId="{924C0D94-E584-46DD-A458-38FB1884D909}" sibTransId="{5F24336E-D16D-4C66-A0BE-A4C566747F56}"/>
    <dgm:cxn modelId="{FC337FD6-0EFE-4772-8DC8-4B155290C821}" type="presOf" srcId="{C90F148D-6028-4BA0-A3D2-2E273A926602}" destId="{7C40953C-D59D-4AE0-A5F6-06EF5389B262}" srcOrd="0" destOrd="0" presId="urn:microsoft.com/office/officeart/2005/8/layout/matrix1"/>
    <dgm:cxn modelId="{A821215D-BB1D-4254-BEEE-72165E09947F}" type="presParOf" srcId="{4362FD59-9C7D-4918-87E9-03E1A5D3D424}" destId="{FC80DE25-5470-4C37-BE08-A82214F747C1}" srcOrd="0" destOrd="0" presId="urn:microsoft.com/office/officeart/2005/8/layout/matrix1"/>
    <dgm:cxn modelId="{62D9C855-63D4-4403-87C2-34820867BBD6}" type="presParOf" srcId="{FC80DE25-5470-4C37-BE08-A82214F747C1}" destId="{8AF9A364-D82A-4507-AB68-877171251550}" srcOrd="0" destOrd="0" presId="urn:microsoft.com/office/officeart/2005/8/layout/matrix1"/>
    <dgm:cxn modelId="{EF62060F-8647-4916-A5C2-A2E117458A1E}" type="presParOf" srcId="{FC80DE25-5470-4C37-BE08-A82214F747C1}" destId="{4216D821-FB9D-4A13-93F2-03F88EBA2973}" srcOrd="1" destOrd="0" presId="urn:microsoft.com/office/officeart/2005/8/layout/matrix1"/>
    <dgm:cxn modelId="{32A0001B-71C7-4222-AA90-785B5F917E63}" type="presParOf" srcId="{FC80DE25-5470-4C37-BE08-A82214F747C1}" destId="{942A3C3D-CECC-49D0-8620-C040685A6926}" srcOrd="2" destOrd="0" presId="urn:microsoft.com/office/officeart/2005/8/layout/matrix1"/>
    <dgm:cxn modelId="{B66E3344-C238-40B9-9ADA-1AB29948C4BF}" type="presParOf" srcId="{FC80DE25-5470-4C37-BE08-A82214F747C1}" destId="{3B2839A6-18B6-4AE4-AFEE-5D7C9D7F06BB}" srcOrd="3" destOrd="0" presId="urn:microsoft.com/office/officeart/2005/8/layout/matrix1"/>
    <dgm:cxn modelId="{6D1D275E-75D3-4F55-A7F0-59CFBC506318}" type="presParOf" srcId="{FC80DE25-5470-4C37-BE08-A82214F747C1}" destId="{88C1BDC1-107D-4C35-BD8E-3F601A697CB3}" srcOrd="4" destOrd="0" presId="urn:microsoft.com/office/officeart/2005/8/layout/matrix1"/>
    <dgm:cxn modelId="{5926D704-D9B1-42BF-ACCC-0E38EC737C81}" type="presParOf" srcId="{FC80DE25-5470-4C37-BE08-A82214F747C1}" destId="{3E43E948-D5D3-4B6F-B1C4-5F0084D1B4C6}" srcOrd="5" destOrd="0" presId="urn:microsoft.com/office/officeart/2005/8/layout/matrix1"/>
    <dgm:cxn modelId="{1A975C50-D15D-4EEB-A357-EB10D4B21DB0}" type="presParOf" srcId="{FC80DE25-5470-4C37-BE08-A82214F747C1}" destId="{446FF2FD-1ADF-4510-9588-D0336581134F}" srcOrd="6" destOrd="0" presId="urn:microsoft.com/office/officeart/2005/8/layout/matrix1"/>
    <dgm:cxn modelId="{703C94B8-D630-4CEC-AC41-164BB3CE64B6}" type="presParOf" srcId="{FC80DE25-5470-4C37-BE08-A82214F747C1}" destId="{022B7698-E227-488C-AF8C-0527B0A1CC3C}" srcOrd="7" destOrd="0" presId="urn:microsoft.com/office/officeart/2005/8/layout/matrix1"/>
    <dgm:cxn modelId="{A2AA652E-531D-4720-BB81-1F5332AAE75E}" type="presParOf" srcId="{4362FD59-9C7D-4918-87E9-03E1A5D3D424}" destId="{7C40953C-D59D-4AE0-A5F6-06EF5389B262}"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1455853-D57E-4191-AA26-DD9AACD119DB}" type="doc">
      <dgm:prSet loTypeId="urn:microsoft.com/office/officeart/2005/8/layout/hList7" loCatId="list" qsTypeId="urn:microsoft.com/office/officeart/2005/8/quickstyle/simple1" qsCatId="simple" csTypeId="urn:microsoft.com/office/officeart/2005/8/colors/accent1_2" csCatId="accent1" phldr="1"/>
      <dgm:spPr/>
    </dgm:pt>
    <dgm:pt modelId="{D80E9697-5CAB-4CEC-9A98-EAE398AA86FD}">
      <dgm:prSet phldrT="[Text]"/>
      <dgm:spPr/>
      <dgm:t>
        <a:bodyPr/>
        <a:lstStyle/>
        <a:p>
          <a:pPr algn="ctr"/>
          <a:r>
            <a:rPr lang="en-US" dirty="0" smtClean="0"/>
            <a:t>Safety</a:t>
          </a:r>
          <a:endParaRPr lang="en-US" dirty="0"/>
        </a:p>
      </dgm:t>
    </dgm:pt>
    <dgm:pt modelId="{3CAB0ABC-D1B1-472B-BA49-C56D14A67BF8}" type="parTrans" cxnId="{EC690773-76AA-4788-B840-49F85F983A71}">
      <dgm:prSet/>
      <dgm:spPr/>
      <dgm:t>
        <a:bodyPr/>
        <a:lstStyle/>
        <a:p>
          <a:pPr algn="ctr"/>
          <a:endParaRPr lang="en-US"/>
        </a:p>
      </dgm:t>
    </dgm:pt>
    <dgm:pt modelId="{BC6EF9DC-7765-4409-8F6B-A7FBE6FA4282}" type="sibTrans" cxnId="{EC690773-76AA-4788-B840-49F85F983A71}">
      <dgm:prSet/>
      <dgm:spPr/>
      <dgm:t>
        <a:bodyPr/>
        <a:lstStyle/>
        <a:p>
          <a:pPr algn="ctr"/>
          <a:endParaRPr lang="en-US"/>
        </a:p>
      </dgm:t>
    </dgm:pt>
    <dgm:pt modelId="{7AC1A891-6862-46E5-8E93-39ECD28C5E90}">
      <dgm:prSet phldrT="[Text]"/>
      <dgm:spPr/>
      <dgm:t>
        <a:bodyPr/>
        <a:lstStyle/>
        <a:p>
          <a:pPr algn="ctr"/>
          <a:r>
            <a:rPr lang="en-US" dirty="0" smtClean="0"/>
            <a:t>Taxpayer $</a:t>
          </a:r>
          <a:endParaRPr lang="en-US" dirty="0"/>
        </a:p>
      </dgm:t>
    </dgm:pt>
    <dgm:pt modelId="{04317EC6-233A-442C-A57A-80EFEF33164A}" type="parTrans" cxnId="{B91F558A-DA22-411A-8EED-76E27ECEE316}">
      <dgm:prSet/>
      <dgm:spPr/>
      <dgm:t>
        <a:bodyPr/>
        <a:lstStyle/>
        <a:p>
          <a:pPr algn="ctr"/>
          <a:endParaRPr lang="en-US"/>
        </a:p>
      </dgm:t>
    </dgm:pt>
    <dgm:pt modelId="{557834D7-5B8C-4681-B4E4-FB6C60297A86}" type="sibTrans" cxnId="{B91F558A-DA22-411A-8EED-76E27ECEE316}">
      <dgm:prSet/>
      <dgm:spPr/>
      <dgm:t>
        <a:bodyPr/>
        <a:lstStyle/>
        <a:p>
          <a:pPr algn="ctr"/>
          <a:endParaRPr lang="en-US"/>
        </a:p>
      </dgm:t>
    </dgm:pt>
    <dgm:pt modelId="{99B862FA-1B1F-4A32-842E-B10A49960A52}">
      <dgm:prSet phldrT="[Text]"/>
      <dgm:spPr/>
      <dgm:t>
        <a:bodyPr/>
        <a:lstStyle/>
        <a:p>
          <a:pPr algn="ctr"/>
          <a:r>
            <a:rPr lang="en-US" dirty="0" smtClean="0"/>
            <a:t>The Law</a:t>
          </a:r>
          <a:endParaRPr lang="en-US" dirty="0"/>
        </a:p>
      </dgm:t>
    </dgm:pt>
    <dgm:pt modelId="{05BBF3F9-D504-4ED4-9967-3577F5070AFB}" type="parTrans" cxnId="{0CB9A400-B302-48A8-B376-6AB1AF24935B}">
      <dgm:prSet/>
      <dgm:spPr/>
      <dgm:t>
        <a:bodyPr/>
        <a:lstStyle/>
        <a:p>
          <a:pPr algn="ctr"/>
          <a:endParaRPr lang="en-US"/>
        </a:p>
      </dgm:t>
    </dgm:pt>
    <dgm:pt modelId="{2D2F65DD-3B37-4657-8AAE-816034A10583}" type="sibTrans" cxnId="{0CB9A400-B302-48A8-B376-6AB1AF24935B}">
      <dgm:prSet/>
      <dgm:spPr/>
      <dgm:t>
        <a:bodyPr/>
        <a:lstStyle/>
        <a:p>
          <a:pPr algn="ctr"/>
          <a:endParaRPr lang="en-US"/>
        </a:p>
      </dgm:t>
    </dgm:pt>
    <dgm:pt modelId="{B7A03EEE-2375-4E1B-BA8F-5AB82C8E8E0F}">
      <dgm:prSet phldrT="[Text]"/>
      <dgm:spPr/>
      <dgm:t>
        <a:bodyPr/>
        <a:lstStyle/>
        <a:p>
          <a:pPr algn="ctr"/>
          <a:r>
            <a:rPr lang="en-US" dirty="0" smtClean="0"/>
            <a:t>Time Sensitive</a:t>
          </a:r>
          <a:endParaRPr lang="en-US" dirty="0"/>
        </a:p>
      </dgm:t>
    </dgm:pt>
    <dgm:pt modelId="{FEB50AA3-B9DF-4017-A880-E2F94CD5E605}" type="parTrans" cxnId="{7E1D068B-684B-4B28-B01E-E663998141B4}">
      <dgm:prSet/>
      <dgm:spPr/>
      <dgm:t>
        <a:bodyPr/>
        <a:lstStyle/>
        <a:p>
          <a:pPr algn="ctr"/>
          <a:endParaRPr lang="en-US"/>
        </a:p>
      </dgm:t>
    </dgm:pt>
    <dgm:pt modelId="{EDCDC64E-F52B-4658-86DF-B0C426CABBE4}" type="sibTrans" cxnId="{7E1D068B-684B-4B28-B01E-E663998141B4}">
      <dgm:prSet/>
      <dgm:spPr/>
      <dgm:t>
        <a:bodyPr/>
        <a:lstStyle/>
        <a:p>
          <a:pPr algn="ctr"/>
          <a:endParaRPr lang="en-US"/>
        </a:p>
      </dgm:t>
    </dgm:pt>
    <dgm:pt modelId="{30D34F07-58C1-4040-B046-BC593B4FE930}">
      <dgm:prSet phldrT="[Text]"/>
      <dgm:spPr/>
      <dgm:t>
        <a:bodyPr/>
        <a:lstStyle/>
        <a:p>
          <a:pPr algn="ctr"/>
          <a:r>
            <a:rPr lang="en-US" dirty="0" smtClean="0"/>
            <a:t>Consequences</a:t>
          </a:r>
          <a:endParaRPr lang="en-US" dirty="0"/>
        </a:p>
      </dgm:t>
    </dgm:pt>
    <dgm:pt modelId="{461FDF75-F56E-4402-8700-211BF45E96ED}" type="parTrans" cxnId="{EA852973-5245-4BAC-824D-3E8F080E5D24}">
      <dgm:prSet/>
      <dgm:spPr/>
      <dgm:t>
        <a:bodyPr/>
        <a:lstStyle/>
        <a:p>
          <a:endParaRPr lang="en-US"/>
        </a:p>
      </dgm:t>
    </dgm:pt>
    <dgm:pt modelId="{C04BD338-D92C-4050-84D0-8FF5DFFD922F}" type="sibTrans" cxnId="{EA852973-5245-4BAC-824D-3E8F080E5D24}">
      <dgm:prSet/>
      <dgm:spPr/>
      <dgm:t>
        <a:bodyPr/>
        <a:lstStyle/>
        <a:p>
          <a:endParaRPr lang="en-US"/>
        </a:p>
      </dgm:t>
    </dgm:pt>
    <dgm:pt modelId="{D862C8E8-CC6C-4C74-9F84-A6B74BDE656B}" type="pres">
      <dgm:prSet presAssocID="{81455853-D57E-4191-AA26-DD9AACD119DB}" presName="Name0" presStyleCnt="0">
        <dgm:presLayoutVars>
          <dgm:dir/>
          <dgm:resizeHandles val="exact"/>
        </dgm:presLayoutVars>
      </dgm:prSet>
      <dgm:spPr/>
    </dgm:pt>
    <dgm:pt modelId="{40EDBFC9-ADC9-4146-957E-1339FD5E076A}" type="pres">
      <dgm:prSet presAssocID="{81455853-D57E-4191-AA26-DD9AACD119DB}" presName="fgShape" presStyleLbl="fgShp" presStyleIdx="0" presStyleCnt="1"/>
      <dgm:spPr/>
    </dgm:pt>
    <dgm:pt modelId="{389B8EC3-5DF3-4754-B686-C5E95E7527A0}" type="pres">
      <dgm:prSet presAssocID="{81455853-D57E-4191-AA26-DD9AACD119DB}" presName="linComp" presStyleCnt="0"/>
      <dgm:spPr/>
    </dgm:pt>
    <dgm:pt modelId="{226771B3-2B10-42AF-B92C-EC121BB05E36}" type="pres">
      <dgm:prSet presAssocID="{D80E9697-5CAB-4CEC-9A98-EAE398AA86FD}" presName="compNode" presStyleCnt="0"/>
      <dgm:spPr/>
    </dgm:pt>
    <dgm:pt modelId="{F09B78A7-5C58-4DDA-B1FB-4D94BD340CD0}" type="pres">
      <dgm:prSet presAssocID="{D80E9697-5CAB-4CEC-9A98-EAE398AA86FD}" presName="bkgdShape" presStyleLbl="node1" presStyleIdx="0" presStyleCnt="5"/>
      <dgm:spPr/>
      <dgm:t>
        <a:bodyPr/>
        <a:lstStyle/>
        <a:p>
          <a:endParaRPr lang="en-US"/>
        </a:p>
      </dgm:t>
    </dgm:pt>
    <dgm:pt modelId="{D8E35168-78B0-4856-B0FF-841CEF517B6A}" type="pres">
      <dgm:prSet presAssocID="{D80E9697-5CAB-4CEC-9A98-EAE398AA86FD}" presName="nodeTx" presStyleLbl="node1" presStyleIdx="0" presStyleCnt="5">
        <dgm:presLayoutVars>
          <dgm:bulletEnabled val="1"/>
        </dgm:presLayoutVars>
      </dgm:prSet>
      <dgm:spPr/>
      <dgm:t>
        <a:bodyPr/>
        <a:lstStyle/>
        <a:p>
          <a:endParaRPr lang="en-US"/>
        </a:p>
      </dgm:t>
    </dgm:pt>
    <dgm:pt modelId="{EE3720AC-109B-450F-B390-461931C3F62E}" type="pres">
      <dgm:prSet presAssocID="{D80E9697-5CAB-4CEC-9A98-EAE398AA86FD}" presName="invisiNode" presStyleLbl="node1" presStyleIdx="0" presStyleCnt="5"/>
      <dgm:spPr/>
    </dgm:pt>
    <dgm:pt modelId="{143A5BEB-69F8-4226-A63E-8530BE231DCC}" type="pres">
      <dgm:prSet presAssocID="{D80E9697-5CAB-4CEC-9A98-EAE398AA86FD}" presName="imagNode" presStyleLbl="fgImgPlace1" presStyleIdx="0" presStyleCnt="5"/>
      <dgm:spPr>
        <a:blipFill rotWithShape="1">
          <a:blip xmlns:r="http://schemas.openxmlformats.org/officeDocument/2006/relationships" r:embed="rId1"/>
          <a:stretch>
            <a:fillRect/>
          </a:stretch>
        </a:blipFill>
      </dgm:spPr>
    </dgm:pt>
    <dgm:pt modelId="{E8C5B22E-2F44-4343-B29F-E1BBF27023F4}" type="pres">
      <dgm:prSet presAssocID="{BC6EF9DC-7765-4409-8F6B-A7FBE6FA4282}" presName="sibTrans" presStyleLbl="sibTrans2D1" presStyleIdx="0" presStyleCnt="0"/>
      <dgm:spPr/>
      <dgm:t>
        <a:bodyPr/>
        <a:lstStyle/>
        <a:p>
          <a:endParaRPr lang="en-US"/>
        </a:p>
      </dgm:t>
    </dgm:pt>
    <dgm:pt modelId="{AE395BA0-76D3-4096-9107-C1BBAA11B57B}" type="pres">
      <dgm:prSet presAssocID="{7AC1A891-6862-46E5-8E93-39ECD28C5E90}" presName="compNode" presStyleCnt="0"/>
      <dgm:spPr/>
    </dgm:pt>
    <dgm:pt modelId="{919C2EA8-B56D-435A-B2A3-6BE1D5A47C41}" type="pres">
      <dgm:prSet presAssocID="{7AC1A891-6862-46E5-8E93-39ECD28C5E90}" presName="bkgdShape" presStyleLbl="node1" presStyleIdx="1" presStyleCnt="5"/>
      <dgm:spPr/>
      <dgm:t>
        <a:bodyPr/>
        <a:lstStyle/>
        <a:p>
          <a:endParaRPr lang="en-US"/>
        </a:p>
      </dgm:t>
    </dgm:pt>
    <dgm:pt modelId="{5B66DC5E-608F-487C-A14D-EC6196422CEC}" type="pres">
      <dgm:prSet presAssocID="{7AC1A891-6862-46E5-8E93-39ECD28C5E90}" presName="nodeTx" presStyleLbl="node1" presStyleIdx="1" presStyleCnt="5">
        <dgm:presLayoutVars>
          <dgm:bulletEnabled val="1"/>
        </dgm:presLayoutVars>
      </dgm:prSet>
      <dgm:spPr/>
      <dgm:t>
        <a:bodyPr/>
        <a:lstStyle/>
        <a:p>
          <a:endParaRPr lang="en-US"/>
        </a:p>
      </dgm:t>
    </dgm:pt>
    <dgm:pt modelId="{9A303F1B-5022-430B-B767-4F91C2A74802}" type="pres">
      <dgm:prSet presAssocID="{7AC1A891-6862-46E5-8E93-39ECD28C5E90}" presName="invisiNode" presStyleLbl="node1" presStyleIdx="1" presStyleCnt="5"/>
      <dgm:spPr/>
    </dgm:pt>
    <dgm:pt modelId="{5797971C-1540-4E47-AFBC-9A8D4DF79982}" type="pres">
      <dgm:prSet presAssocID="{7AC1A891-6862-46E5-8E93-39ECD28C5E90}" presName="imagNode" presStyleLbl="fgImgPlace1" presStyleIdx="1" presStyleCnt="5"/>
      <dgm:spPr>
        <a:blipFill rotWithShape="1">
          <a:blip xmlns:r="http://schemas.openxmlformats.org/officeDocument/2006/relationships" r:embed="rId2"/>
          <a:stretch>
            <a:fillRect/>
          </a:stretch>
        </a:blipFill>
      </dgm:spPr>
    </dgm:pt>
    <dgm:pt modelId="{12BDE8DE-8860-4616-B481-202DC35D2CDF}" type="pres">
      <dgm:prSet presAssocID="{557834D7-5B8C-4681-B4E4-FB6C60297A86}" presName="sibTrans" presStyleLbl="sibTrans2D1" presStyleIdx="0" presStyleCnt="0"/>
      <dgm:spPr/>
      <dgm:t>
        <a:bodyPr/>
        <a:lstStyle/>
        <a:p>
          <a:endParaRPr lang="en-US"/>
        </a:p>
      </dgm:t>
    </dgm:pt>
    <dgm:pt modelId="{FC24AAF8-6C68-4E5D-82E8-3CD4E3104D4B}" type="pres">
      <dgm:prSet presAssocID="{99B862FA-1B1F-4A32-842E-B10A49960A52}" presName="compNode" presStyleCnt="0"/>
      <dgm:spPr/>
    </dgm:pt>
    <dgm:pt modelId="{E29DB94F-9AD6-473A-BFFE-F0AB52A4979C}" type="pres">
      <dgm:prSet presAssocID="{99B862FA-1B1F-4A32-842E-B10A49960A52}" presName="bkgdShape" presStyleLbl="node1" presStyleIdx="2" presStyleCnt="5"/>
      <dgm:spPr/>
      <dgm:t>
        <a:bodyPr/>
        <a:lstStyle/>
        <a:p>
          <a:endParaRPr lang="en-US"/>
        </a:p>
      </dgm:t>
    </dgm:pt>
    <dgm:pt modelId="{BC7140D1-F80C-4C27-98D5-C78B7A238D13}" type="pres">
      <dgm:prSet presAssocID="{99B862FA-1B1F-4A32-842E-B10A49960A52}" presName="nodeTx" presStyleLbl="node1" presStyleIdx="2" presStyleCnt="5">
        <dgm:presLayoutVars>
          <dgm:bulletEnabled val="1"/>
        </dgm:presLayoutVars>
      </dgm:prSet>
      <dgm:spPr/>
      <dgm:t>
        <a:bodyPr/>
        <a:lstStyle/>
        <a:p>
          <a:endParaRPr lang="en-US"/>
        </a:p>
      </dgm:t>
    </dgm:pt>
    <dgm:pt modelId="{47CD1B9D-445F-49F0-920E-1C4E6F379626}" type="pres">
      <dgm:prSet presAssocID="{99B862FA-1B1F-4A32-842E-B10A49960A52}" presName="invisiNode" presStyleLbl="node1" presStyleIdx="2" presStyleCnt="5"/>
      <dgm:spPr/>
    </dgm:pt>
    <dgm:pt modelId="{41B05401-3F20-4F0F-B029-0E875767CF8F}" type="pres">
      <dgm:prSet presAssocID="{99B862FA-1B1F-4A32-842E-B10A49960A52}" presName="imagNode" presStyleLbl="fgImgPlace1" presStyleIdx="2" presStyleCnt="5"/>
      <dgm:spPr>
        <a:blipFill rotWithShape="1">
          <a:blip xmlns:r="http://schemas.openxmlformats.org/officeDocument/2006/relationships" r:embed="rId3"/>
          <a:stretch>
            <a:fillRect/>
          </a:stretch>
        </a:blipFill>
      </dgm:spPr>
    </dgm:pt>
    <dgm:pt modelId="{9A9A1C52-73DE-450A-9A29-F7AD994D77FD}" type="pres">
      <dgm:prSet presAssocID="{2D2F65DD-3B37-4657-8AAE-816034A10583}" presName="sibTrans" presStyleLbl="sibTrans2D1" presStyleIdx="0" presStyleCnt="0"/>
      <dgm:spPr/>
      <dgm:t>
        <a:bodyPr/>
        <a:lstStyle/>
        <a:p>
          <a:endParaRPr lang="en-US"/>
        </a:p>
      </dgm:t>
    </dgm:pt>
    <dgm:pt modelId="{08128066-5D47-4B1E-8098-F143771B9399}" type="pres">
      <dgm:prSet presAssocID="{B7A03EEE-2375-4E1B-BA8F-5AB82C8E8E0F}" presName="compNode" presStyleCnt="0"/>
      <dgm:spPr/>
    </dgm:pt>
    <dgm:pt modelId="{4B986FC3-31F3-4D06-87C6-24DE07B19611}" type="pres">
      <dgm:prSet presAssocID="{B7A03EEE-2375-4E1B-BA8F-5AB82C8E8E0F}" presName="bkgdShape" presStyleLbl="node1" presStyleIdx="3" presStyleCnt="5"/>
      <dgm:spPr/>
      <dgm:t>
        <a:bodyPr/>
        <a:lstStyle/>
        <a:p>
          <a:endParaRPr lang="en-US"/>
        </a:p>
      </dgm:t>
    </dgm:pt>
    <dgm:pt modelId="{7A9D9537-2026-4BBB-9872-EE0E06869B88}" type="pres">
      <dgm:prSet presAssocID="{B7A03EEE-2375-4E1B-BA8F-5AB82C8E8E0F}" presName="nodeTx" presStyleLbl="node1" presStyleIdx="3" presStyleCnt="5">
        <dgm:presLayoutVars>
          <dgm:bulletEnabled val="1"/>
        </dgm:presLayoutVars>
      </dgm:prSet>
      <dgm:spPr/>
      <dgm:t>
        <a:bodyPr/>
        <a:lstStyle/>
        <a:p>
          <a:endParaRPr lang="en-US"/>
        </a:p>
      </dgm:t>
    </dgm:pt>
    <dgm:pt modelId="{6A7B95E7-6C83-4A0E-BB66-7C121DF564D6}" type="pres">
      <dgm:prSet presAssocID="{B7A03EEE-2375-4E1B-BA8F-5AB82C8E8E0F}" presName="invisiNode" presStyleLbl="node1" presStyleIdx="3" presStyleCnt="5"/>
      <dgm:spPr/>
    </dgm:pt>
    <dgm:pt modelId="{81A68F52-2561-4947-AFCC-A03E155A6CC1}" type="pres">
      <dgm:prSet presAssocID="{B7A03EEE-2375-4E1B-BA8F-5AB82C8E8E0F}" presName="imagNode" presStyleLbl="fgImgPlace1" presStyleIdx="3" presStyleCnt="5" custScaleX="108108"/>
      <dgm:spPr>
        <a:blipFill rotWithShape="1">
          <a:blip xmlns:r="http://schemas.openxmlformats.org/officeDocument/2006/relationships" r:embed="rId4"/>
          <a:stretch>
            <a:fillRect/>
          </a:stretch>
        </a:blipFill>
      </dgm:spPr>
    </dgm:pt>
    <dgm:pt modelId="{FA47EFCD-9A41-41DF-B203-B8EE158CAD2F}" type="pres">
      <dgm:prSet presAssocID="{EDCDC64E-F52B-4658-86DF-B0C426CABBE4}" presName="sibTrans" presStyleLbl="sibTrans2D1" presStyleIdx="0" presStyleCnt="0"/>
      <dgm:spPr/>
      <dgm:t>
        <a:bodyPr/>
        <a:lstStyle/>
        <a:p>
          <a:endParaRPr lang="en-US"/>
        </a:p>
      </dgm:t>
    </dgm:pt>
    <dgm:pt modelId="{8B98E78F-F74E-4096-A0AE-0951566FF138}" type="pres">
      <dgm:prSet presAssocID="{30D34F07-58C1-4040-B046-BC593B4FE930}" presName="compNode" presStyleCnt="0"/>
      <dgm:spPr/>
    </dgm:pt>
    <dgm:pt modelId="{3B8EBB7E-8E96-41CA-8CF2-E5A626AE04EE}" type="pres">
      <dgm:prSet presAssocID="{30D34F07-58C1-4040-B046-BC593B4FE930}" presName="bkgdShape" presStyleLbl="node1" presStyleIdx="4" presStyleCnt="5"/>
      <dgm:spPr/>
      <dgm:t>
        <a:bodyPr/>
        <a:lstStyle/>
        <a:p>
          <a:endParaRPr lang="en-US"/>
        </a:p>
      </dgm:t>
    </dgm:pt>
    <dgm:pt modelId="{B933B21A-F4CB-4CA3-9462-C96EFE950151}" type="pres">
      <dgm:prSet presAssocID="{30D34F07-58C1-4040-B046-BC593B4FE930}" presName="nodeTx" presStyleLbl="node1" presStyleIdx="4" presStyleCnt="5">
        <dgm:presLayoutVars>
          <dgm:bulletEnabled val="1"/>
        </dgm:presLayoutVars>
      </dgm:prSet>
      <dgm:spPr/>
      <dgm:t>
        <a:bodyPr/>
        <a:lstStyle/>
        <a:p>
          <a:endParaRPr lang="en-US"/>
        </a:p>
      </dgm:t>
    </dgm:pt>
    <dgm:pt modelId="{AFD24D04-5B1F-4D44-B6B6-CEF0C087584F}" type="pres">
      <dgm:prSet presAssocID="{30D34F07-58C1-4040-B046-BC593B4FE930}" presName="invisiNode" presStyleLbl="node1" presStyleIdx="4" presStyleCnt="5"/>
      <dgm:spPr/>
    </dgm:pt>
    <dgm:pt modelId="{9CF4356A-8058-4145-A94A-3F4BE62CD400}" type="pres">
      <dgm:prSet presAssocID="{30D34F07-58C1-4040-B046-BC593B4FE930}" presName="imagNode" presStyleLbl="fgImgPlace1" presStyleIdx="4" presStyleCnt="5"/>
      <dgm:spPr>
        <a:blipFill rotWithShape="1">
          <a:blip xmlns:r="http://schemas.openxmlformats.org/officeDocument/2006/relationships" r:embed="rId5"/>
          <a:stretch>
            <a:fillRect/>
          </a:stretch>
        </a:blipFill>
      </dgm:spPr>
    </dgm:pt>
  </dgm:ptLst>
  <dgm:cxnLst>
    <dgm:cxn modelId="{EC690773-76AA-4788-B840-49F85F983A71}" srcId="{81455853-D57E-4191-AA26-DD9AACD119DB}" destId="{D80E9697-5CAB-4CEC-9A98-EAE398AA86FD}" srcOrd="0" destOrd="0" parTransId="{3CAB0ABC-D1B1-472B-BA49-C56D14A67BF8}" sibTransId="{BC6EF9DC-7765-4409-8F6B-A7FBE6FA4282}"/>
    <dgm:cxn modelId="{EA852973-5245-4BAC-824D-3E8F080E5D24}" srcId="{81455853-D57E-4191-AA26-DD9AACD119DB}" destId="{30D34F07-58C1-4040-B046-BC593B4FE930}" srcOrd="4" destOrd="0" parTransId="{461FDF75-F56E-4402-8700-211BF45E96ED}" sibTransId="{C04BD338-D92C-4050-84D0-8FF5DFFD922F}"/>
    <dgm:cxn modelId="{6097771B-E6BC-4B09-83FB-42152F65137E}" type="presOf" srcId="{7AC1A891-6862-46E5-8E93-39ECD28C5E90}" destId="{5B66DC5E-608F-487C-A14D-EC6196422CEC}" srcOrd="1" destOrd="0" presId="urn:microsoft.com/office/officeart/2005/8/layout/hList7"/>
    <dgm:cxn modelId="{A24DD106-394F-43D8-8F24-6AD783EABFFE}" type="presOf" srcId="{99B862FA-1B1F-4A32-842E-B10A49960A52}" destId="{E29DB94F-9AD6-473A-BFFE-F0AB52A4979C}" srcOrd="0" destOrd="0" presId="urn:microsoft.com/office/officeart/2005/8/layout/hList7"/>
    <dgm:cxn modelId="{C89F4DFC-6748-4FD9-B8CC-7DF9DC07B3A8}" type="presOf" srcId="{557834D7-5B8C-4681-B4E4-FB6C60297A86}" destId="{12BDE8DE-8860-4616-B481-202DC35D2CDF}" srcOrd="0" destOrd="0" presId="urn:microsoft.com/office/officeart/2005/8/layout/hList7"/>
    <dgm:cxn modelId="{26A0B230-A05F-4198-AAC3-7CC54A827536}" type="presOf" srcId="{B7A03EEE-2375-4E1B-BA8F-5AB82C8E8E0F}" destId="{4B986FC3-31F3-4D06-87C6-24DE07B19611}" srcOrd="0" destOrd="0" presId="urn:microsoft.com/office/officeart/2005/8/layout/hList7"/>
    <dgm:cxn modelId="{790B14CB-49D6-4528-89BF-726933B29578}" type="presOf" srcId="{BC6EF9DC-7765-4409-8F6B-A7FBE6FA4282}" destId="{E8C5B22E-2F44-4343-B29F-E1BBF27023F4}" srcOrd="0" destOrd="0" presId="urn:microsoft.com/office/officeart/2005/8/layout/hList7"/>
    <dgm:cxn modelId="{8760AA93-2793-4CA7-B5E6-880372894BAB}" type="presOf" srcId="{D80E9697-5CAB-4CEC-9A98-EAE398AA86FD}" destId="{F09B78A7-5C58-4DDA-B1FB-4D94BD340CD0}" srcOrd="0" destOrd="0" presId="urn:microsoft.com/office/officeart/2005/8/layout/hList7"/>
    <dgm:cxn modelId="{3BE79E38-E389-467A-A617-712539CBBA4B}" type="presOf" srcId="{EDCDC64E-F52B-4658-86DF-B0C426CABBE4}" destId="{FA47EFCD-9A41-41DF-B203-B8EE158CAD2F}" srcOrd="0" destOrd="0" presId="urn:microsoft.com/office/officeart/2005/8/layout/hList7"/>
    <dgm:cxn modelId="{D50957FD-7DB8-4600-9661-E108592D55BA}" type="presOf" srcId="{99B862FA-1B1F-4A32-842E-B10A49960A52}" destId="{BC7140D1-F80C-4C27-98D5-C78B7A238D13}" srcOrd="1" destOrd="0" presId="urn:microsoft.com/office/officeart/2005/8/layout/hList7"/>
    <dgm:cxn modelId="{CA77056F-BE55-4215-A174-83F5476E3DA9}" type="presOf" srcId="{D80E9697-5CAB-4CEC-9A98-EAE398AA86FD}" destId="{D8E35168-78B0-4856-B0FF-841CEF517B6A}" srcOrd="1" destOrd="0" presId="urn:microsoft.com/office/officeart/2005/8/layout/hList7"/>
    <dgm:cxn modelId="{5619FA8E-B675-4869-85E4-4F966AB127DF}" type="presOf" srcId="{81455853-D57E-4191-AA26-DD9AACD119DB}" destId="{D862C8E8-CC6C-4C74-9F84-A6B74BDE656B}" srcOrd="0" destOrd="0" presId="urn:microsoft.com/office/officeart/2005/8/layout/hList7"/>
    <dgm:cxn modelId="{7E1D068B-684B-4B28-B01E-E663998141B4}" srcId="{81455853-D57E-4191-AA26-DD9AACD119DB}" destId="{B7A03EEE-2375-4E1B-BA8F-5AB82C8E8E0F}" srcOrd="3" destOrd="0" parTransId="{FEB50AA3-B9DF-4017-A880-E2F94CD5E605}" sibTransId="{EDCDC64E-F52B-4658-86DF-B0C426CABBE4}"/>
    <dgm:cxn modelId="{0A5C4AD0-122D-4820-84CE-B940B414F33F}" type="presOf" srcId="{2D2F65DD-3B37-4657-8AAE-816034A10583}" destId="{9A9A1C52-73DE-450A-9A29-F7AD994D77FD}" srcOrd="0" destOrd="0" presId="urn:microsoft.com/office/officeart/2005/8/layout/hList7"/>
    <dgm:cxn modelId="{B91F558A-DA22-411A-8EED-76E27ECEE316}" srcId="{81455853-D57E-4191-AA26-DD9AACD119DB}" destId="{7AC1A891-6862-46E5-8E93-39ECD28C5E90}" srcOrd="1" destOrd="0" parTransId="{04317EC6-233A-442C-A57A-80EFEF33164A}" sibTransId="{557834D7-5B8C-4681-B4E4-FB6C60297A86}"/>
    <dgm:cxn modelId="{C7322AC5-CF31-4843-B39F-FA87983DB429}" type="presOf" srcId="{B7A03EEE-2375-4E1B-BA8F-5AB82C8E8E0F}" destId="{7A9D9537-2026-4BBB-9872-EE0E06869B88}" srcOrd="1" destOrd="0" presId="urn:microsoft.com/office/officeart/2005/8/layout/hList7"/>
    <dgm:cxn modelId="{BBA2F894-2A33-40B4-A0F9-0EA3F83B1DEE}" type="presOf" srcId="{30D34F07-58C1-4040-B046-BC593B4FE930}" destId="{3B8EBB7E-8E96-41CA-8CF2-E5A626AE04EE}" srcOrd="0" destOrd="0" presId="urn:microsoft.com/office/officeart/2005/8/layout/hList7"/>
    <dgm:cxn modelId="{066D57C0-7842-40EB-B796-253A24BA1426}" type="presOf" srcId="{7AC1A891-6862-46E5-8E93-39ECD28C5E90}" destId="{919C2EA8-B56D-435A-B2A3-6BE1D5A47C41}" srcOrd="0" destOrd="0" presId="urn:microsoft.com/office/officeart/2005/8/layout/hList7"/>
    <dgm:cxn modelId="{0CB9A400-B302-48A8-B376-6AB1AF24935B}" srcId="{81455853-D57E-4191-AA26-DD9AACD119DB}" destId="{99B862FA-1B1F-4A32-842E-B10A49960A52}" srcOrd="2" destOrd="0" parTransId="{05BBF3F9-D504-4ED4-9967-3577F5070AFB}" sibTransId="{2D2F65DD-3B37-4657-8AAE-816034A10583}"/>
    <dgm:cxn modelId="{381B941E-4610-44FD-A450-C677FE29A25D}" type="presOf" srcId="{30D34F07-58C1-4040-B046-BC593B4FE930}" destId="{B933B21A-F4CB-4CA3-9462-C96EFE950151}" srcOrd="1" destOrd="0" presId="urn:microsoft.com/office/officeart/2005/8/layout/hList7"/>
    <dgm:cxn modelId="{ADC78098-FC54-45BF-85AA-44683CACB49D}" type="presParOf" srcId="{D862C8E8-CC6C-4C74-9F84-A6B74BDE656B}" destId="{40EDBFC9-ADC9-4146-957E-1339FD5E076A}" srcOrd="0" destOrd="0" presId="urn:microsoft.com/office/officeart/2005/8/layout/hList7"/>
    <dgm:cxn modelId="{5454A8DD-1534-44DA-94C8-4AB9B7384E87}" type="presParOf" srcId="{D862C8E8-CC6C-4C74-9F84-A6B74BDE656B}" destId="{389B8EC3-5DF3-4754-B686-C5E95E7527A0}" srcOrd="1" destOrd="0" presId="urn:microsoft.com/office/officeart/2005/8/layout/hList7"/>
    <dgm:cxn modelId="{112A9835-9455-4475-BEBE-A4C96A750F50}" type="presParOf" srcId="{389B8EC3-5DF3-4754-B686-C5E95E7527A0}" destId="{226771B3-2B10-42AF-B92C-EC121BB05E36}" srcOrd="0" destOrd="0" presId="urn:microsoft.com/office/officeart/2005/8/layout/hList7"/>
    <dgm:cxn modelId="{76A9D78E-1F50-41B1-9537-4CD1800A5149}" type="presParOf" srcId="{226771B3-2B10-42AF-B92C-EC121BB05E36}" destId="{F09B78A7-5C58-4DDA-B1FB-4D94BD340CD0}" srcOrd="0" destOrd="0" presId="urn:microsoft.com/office/officeart/2005/8/layout/hList7"/>
    <dgm:cxn modelId="{5B79615F-0293-4FA9-A425-2E145875E19E}" type="presParOf" srcId="{226771B3-2B10-42AF-B92C-EC121BB05E36}" destId="{D8E35168-78B0-4856-B0FF-841CEF517B6A}" srcOrd="1" destOrd="0" presId="urn:microsoft.com/office/officeart/2005/8/layout/hList7"/>
    <dgm:cxn modelId="{B2A7EF51-0251-4B36-82F1-8E5356247A4D}" type="presParOf" srcId="{226771B3-2B10-42AF-B92C-EC121BB05E36}" destId="{EE3720AC-109B-450F-B390-461931C3F62E}" srcOrd="2" destOrd="0" presId="urn:microsoft.com/office/officeart/2005/8/layout/hList7"/>
    <dgm:cxn modelId="{05D28FDE-802D-4C89-AE8E-E76FF95CA312}" type="presParOf" srcId="{226771B3-2B10-42AF-B92C-EC121BB05E36}" destId="{143A5BEB-69F8-4226-A63E-8530BE231DCC}" srcOrd="3" destOrd="0" presId="urn:microsoft.com/office/officeart/2005/8/layout/hList7"/>
    <dgm:cxn modelId="{D8810AEE-96E8-4401-AEEC-3C2ADD836882}" type="presParOf" srcId="{389B8EC3-5DF3-4754-B686-C5E95E7527A0}" destId="{E8C5B22E-2F44-4343-B29F-E1BBF27023F4}" srcOrd="1" destOrd="0" presId="urn:microsoft.com/office/officeart/2005/8/layout/hList7"/>
    <dgm:cxn modelId="{D4FE1221-B903-4342-820E-FD96AD33C854}" type="presParOf" srcId="{389B8EC3-5DF3-4754-B686-C5E95E7527A0}" destId="{AE395BA0-76D3-4096-9107-C1BBAA11B57B}" srcOrd="2" destOrd="0" presId="urn:microsoft.com/office/officeart/2005/8/layout/hList7"/>
    <dgm:cxn modelId="{E0AA2AFD-3E56-4BC8-A712-D63BA7FF8B0D}" type="presParOf" srcId="{AE395BA0-76D3-4096-9107-C1BBAA11B57B}" destId="{919C2EA8-B56D-435A-B2A3-6BE1D5A47C41}" srcOrd="0" destOrd="0" presId="urn:microsoft.com/office/officeart/2005/8/layout/hList7"/>
    <dgm:cxn modelId="{5F894EEC-9A67-4F1E-8ED8-3D94180802B2}" type="presParOf" srcId="{AE395BA0-76D3-4096-9107-C1BBAA11B57B}" destId="{5B66DC5E-608F-487C-A14D-EC6196422CEC}" srcOrd="1" destOrd="0" presId="urn:microsoft.com/office/officeart/2005/8/layout/hList7"/>
    <dgm:cxn modelId="{F99EADBB-5E8D-4524-8782-6930FC10B717}" type="presParOf" srcId="{AE395BA0-76D3-4096-9107-C1BBAA11B57B}" destId="{9A303F1B-5022-430B-B767-4F91C2A74802}" srcOrd="2" destOrd="0" presId="urn:microsoft.com/office/officeart/2005/8/layout/hList7"/>
    <dgm:cxn modelId="{84AC247F-BC58-4F41-8776-2DF8E212E49B}" type="presParOf" srcId="{AE395BA0-76D3-4096-9107-C1BBAA11B57B}" destId="{5797971C-1540-4E47-AFBC-9A8D4DF79982}" srcOrd="3" destOrd="0" presId="urn:microsoft.com/office/officeart/2005/8/layout/hList7"/>
    <dgm:cxn modelId="{90F6AE03-CD2A-42BD-AEA5-BE5B0DB8987D}" type="presParOf" srcId="{389B8EC3-5DF3-4754-B686-C5E95E7527A0}" destId="{12BDE8DE-8860-4616-B481-202DC35D2CDF}" srcOrd="3" destOrd="0" presId="urn:microsoft.com/office/officeart/2005/8/layout/hList7"/>
    <dgm:cxn modelId="{E5C4B9EE-B826-41F9-AC08-6EE27F2A42FF}" type="presParOf" srcId="{389B8EC3-5DF3-4754-B686-C5E95E7527A0}" destId="{FC24AAF8-6C68-4E5D-82E8-3CD4E3104D4B}" srcOrd="4" destOrd="0" presId="urn:microsoft.com/office/officeart/2005/8/layout/hList7"/>
    <dgm:cxn modelId="{C26EFD20-DC40-45AC-A1A7-AE2DBD7009EC}" type="presParOf" srcId="{FC24AAF8-6C68-4E5D-82E8-3CD4E3104D4B}" destId="{E29DB94F-9AD6-473A-BFFE-F0AB52A4979C}" srcOrd="0" destOrd="0" presId="urn:microsoft.com/office/officeart/2005/8/layout/hList7"/>
    <dgm:cxn modelId="{F02D56C5-16A5-400B-A792-776D23B3C14A}" type="presParOf" srcId="{FC24AAF8-6C68-4E5D-82E8-3CD4E3104D4B}" destId="{BC7140D1-F80C-4C27-98D5-C78B7A238D13}" srcOrd="1" destOrd="0" presId="urn:microsoft.com/office/officeart/2005/8/layout/hList7"/>
    <dgm:cxn modelId="{46F0D7DE-E3C8-4F89-ADFB-12AEFD8E2D96}" type="presParOf" srcId="{FC24AAF8-6C68-4E5D-82E8-3CD4E3104D4B}" destId="{47CD1B9D-445F-49F0-920E-1C4E6F379626}" srcOrd="2" destOrd="0" presId="urn:microsoft.com/office/officeart/2005/8/layout/hList7"/>
    <dgm:cxn modelId="{AB329823-A625-4BA7-954A-C7A91D542AC7}" type="presParOf" srcId="{FC24AAF8-6C68-4E5D-82E8-3CD4E3104D4B}" destId="{41B05401-3F20-4F0F-B029-0E875767CF8F}" srcOrd="3" destOrd="0" presId="urn:microsoft.com/office/officeart/2005/8/layout/hList7"/>
    <dgm:cxn modelId="{D8C6902E-326A-48D9-9D7B-868D9DABB091}" type="presParOf" srcId="{389B8EC3-5DF3-4754-B686-C5E95E7527A0}" destId="{9A9A1C52-73DE-450A-9A29-F7AD994D77FD}" srcOrd="5" destOrd="0" presId="urn:microsoft.com/office/officeart/2005/8/layout/hList7"/>
    <dgm:cxn modelId="{35BE7669-AF4D-42B2-8B9D-746C4BE9C890}" type="presParOf" srcId="{389B8EC3-5DF3-4754-B686-C5E95E7527A0}" destId="{08128066-5D47-4B1E-8098-F143771B9399}" srcOrd="6" destOrd="0" presId="urn:microsoft.com/office/officeart/2005/8/layout/hList7"/>
    <dgm:cxn modelId="{9AD6DBC1-D955-4F00-A1DE-3A3C879F6711}" type="presParOf" srcId="{08128066-5D47-4B1E-8098-F143771B9399}" destId="{4B986FC3-31F3-4D06-87C6-24DE07B19611}" srcOrd="0" destOrd="0" presId="urn:microsoft.com/office/officeart/2005/8/layout/hList7"/>
    <dgm:cxn modelId="{E983191C-CCF3-4B40-B674-1F2AAC31B003}" type="presParOf" srcId="{08128066-5D47-4B1E-8098-F143771B9399}" destId="{7A9D9537-2026-4BBB-9872-EE0E06869B88}" srcOrd="1" destOrd="0" presId="urn:microsoft.com/office/officeart/2005/8/layout/hList7"/>
    <dgm:cxn modelId="{4A1CF988-E5EF-4A05-BAE6-8F99DCB1BB56}" type="presParOf" srcId="{08128066-5D47-4B1E-8098-F143771B9399}" destId="{6A7B95E7-6C83-4A0E-BB66-7C121DF564D6}" srcOrd="2" destOrd="0" presId="urn:microsoft.com/office/officeart/2005/8/layout/hList7"/>
    <dgm:cxn modelId="{FB8CD8EB-0800-4CE3-B1F9-D5EDEDC4AF94}" type="presParOf" srcId="{08128066-5D47-4B1E-8098-F143771B9399}" destId="{81A68F52-2561-4947-AFCC-A03E155A6CC1}" srcOrd="3" destOrd="0" presId="urn:microsoft.com/office/officeart/2005/8/layout/hList7"/>
    <dgm:cxn modelId="{BDD19478-8A38-4725-B2B0-97A7E9E2E42D}" type="presParOf" srcId="{389B8EC3-5DF3-4754-B686-C5E95E7527A0}" destId="{FA47EFCD-9A41-41DF-B203-B8EE158CAD2F}" srcOrd="7" destOrd="0" presId="urn:microsoft.com/office/officeart/2005/8/layout/hList7"/>
    <dgm:cxn modelId="{EC41E24D-15BE-4FF3-A948-CCDFA72894A1}" type="presParOf" srcId="{389B8EC3-5DF3-4754-B686-C5E95E7527A0}" destId="{8B98E78F-F74E-4096-A0AE-0951566FF138}" srcOrd="8" destOrd="0" presId="urn:microsoft.com/office/officeart/2005/8/layout/hList7"/>
    <dgm:cxn modelId="{834DA99D-486A-4BDB-94E8-AA5008D81D5D}" type="presParOf" srcId="{8B98E78F-F74E-4096-A0AE-0951566FF138}" destId="{3B8EBB7E-8E96-41CA-8CF2-E5A626AE04EE}" srcOrd="0" destOrd="0" presId="urn:microsoft.com/office/officeart/2005/8/layout/hList7"/>
    <dgm:cxn modelId="{D72F562D-08DF-413B-923B-6B3ED034D6C7}" type="presParOf" srcId="{8B98E78F-F74E-4096-A0AE-0951566FF138}" destId="{B933B21A-F4CB-4CA3-9462-C96EFE950151}" srcOrd="1" destOrd="0" presId="urn:microsoft.com/office/officeart/2005/8/layout/hList7"/>
    <dgm:cxn modelId="{2CDD7B13-60D6-49EC-8FAB-FF3245F3BA0B}" type="presParOf" srcId="{8B98E78F-F74E-4096-A0AE-0951566FF138}" destId="{AFD24D04-5B1F-4D44-B6B6-CEF0C087584F}" srcOrd="2" destOrd="0" presId="urn:microsoft.com/office/officeart/2005/8/layout/hList7"/>
    <dgm:cxn modelId="{B33FA680-B232-4CE3-AA87-C2B10A65AB81}" type="presParOf" srcId="{8B98E78F-F74E-4096-A0AE-0951566FF138}" destId="{9CF4356A-8058-4145-A94A-3F4BE62CD400}"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1E597-1088-45E0-9782-76DA7C75F75E}">
      <dsp:nvSpPr>
        <dsp:cNvPr id="0" name=""/>
        <dsp:cNvSpPr/>
      </dsp:nvSpPr>
      <dsp:spPr>
        <a:xfrm>
          <a:off x="57150" y="0"/>
          <a:ext cx="8115299" cy="5072061"/>
        </a:xfrm>
        <a:prstGeom prst="swooshArrow">
          <a:avLst>
            <a:gd name="adj1" fmla="val 25000"/>
            <a:gd name="adj2" fmla="val 2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24C6A0-3759-441E-8892-EE53CD978778}">
      <dsp:nvSpPr>
        <dsp:cNvPr id="0" name=""/>
        <dsp:cNvSpPr/>
      </dsp:nvSpPr>
      <dsp:spPr>
        <a:xfrm>
          <a:off x="856507" y="3771585"/>
          <a:ext cx="186651" cy="18665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7E8BBA-0003-4D15-9428-3D31EF0E4BC0}">
      <dsp:nvSpPr>
        <dsp:cNvPr id="0" name=""/>
        <dsp:cNvSpPr/>
      </dsp:nvSpPr>
      <dsp:spPr>
        <a:xfrm>
          <a:off x="949833" y="3864911"/>
          <a:ext cx="1387716" cy="12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903" tIns="0" rIns="0" bIns="0" numCol="1" spcCol="1270" anchor="t" anchorCtr="0">
          <a:noAutofit/>
        </a:bodyPr>
        <a:lstStyle/>
        <a:p>
          <a:pPr lvl="0" algn="l" defTabSz="977900">
            <a:lnSpc>
              <a:spcPct val="90000"/>
            </a:lnSpc>
            <a:spcBef>
              <a:spcPct val="0"/>
            </a:spcBef>
            <a:spcAft>
              <a:spcPct val="35000"/>
            </a:spcAft>
          </a:pPr>
          <a:r>
            <a:rPr lang="en-US" sz="2200" kern="1200" dirty="0" smtClean="0"/>
            <a:t>NOFO and Application</a:t>
          </a:r>
          <a:endParaRPr lang="en-US" sz="2200" kern="1200" dirty="0"/>
        </a:p>
      </dsp:txBody>
      <dsp:txXfrm>
        <a:off x="949833" y="3864911"/>
        <a:ext cx="1387716" cy="1207150"/>
      </dsp:txXfrm>
    </dsp:sp>
    <dsp:sp modelId="{8BDD3DBA-65C5-4A73-AFAD-77117710704A}">
      <dsp:nvSpPr>
        <dsp:cNvPr id="0" name=""/>
        <dsp:cNvSpPr/>
      </dsp:nvSpPr>
      <dsp:spPr>
        <a:xfrm>
          <a:off x="2175243" y="2591823"/>
          <a:ext cx="324611" cy="32461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8C857-690E-4564-B436-CE9785DEB5FC}">
      <dsp:nvSpPr>
        <dsp:cNvPr id="0" name=""/>
        <dsp:cNvSpPr/>
      </dsp:nvSpPr>
      <dsp:spPr>
        <a:xfrm>
          <a:off x="2337549" y="2754129"/>
          <a:ext cx="1704212" cy="2317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2005" tIns="0" rIns="0" bIns="0" numCol="1" spcCol="1270" anchor="t" anchorCtr="0">
          <a:noAutofit/>
        </a:bodyPr>
        <a:lstStyle/>
        <a:p>
          <a:pPr lvl="0" algn="l" defTabSz="977900">
            <a:lnSpc>
              <a:spcPct val="90000"/>
            </a:lnSpc>
            <a:spcBef>
              <a:spcPct val="0"/>
            </a:spcBef>
            <a:spcAft>
              <a:spcPct val="35000"/>
            </a:spcAft>
          </a:pPr>
          <a:endParaRPr lang="en-US" sz="2200" kern="1200" dirty="0" smtClean="0"/>
        </a:p>
      </dsp:txBody>
      <dsp:txXfrm>
        <a:off x="2337549" y="2754129"/>
        <a:ext cx="1704212" cy="2317932"/>
      </dsp:txXfrm>
    </dsp:sp>
    <dsp:sp modelId="{F3B2C9CC-6801-4516-AA52-4DF7A2EFC160}">
      <dsp:nvSpPr>
        <dsp:cNvPr id="0" name=""/>
        <dsp:cNvSpPr/>
      </dsp:nvSpPr>
      <dsp:spPr>
        <a:xfrm>
          <a:off x="3859168" y="1722472"/>
          <a:ext cx="430110" cy="430110"/>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9B4713-BEF4-4CBE-943D-FB653276AA61}">
      <dsp:nvSpPr>
        <dsp:cNvPr id="0" name=""/>
        <dsp:cNvSpPr/>
      </dsp:nvSpPr>
      <dsp:spPr>
        <a:xfrm>
          <a:off x="4074223" y="1937527"/>
          <a:ext cx="1704212" cy="3134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907" tIns="0" rIns="0" bIns="0" numCol="1" spcCol="1270" anchor="t" anchorCtr="0">
          <a:noAutofit/>
        </a:bodyPr>
        <a:lstStyle/>
        <a:p>
          <a:pPr lvl="0" algn="l" defTabSz="977900">
            <a:lnSpc>
              <a:spcPct val="90000"/>
            </a:lnSpc>
            <a:spcBef>
              <a:spcPct val="0"/>
            </a:spcBef>
            <a:spcAft>
              <a:spcPct val="35000"/>
            </a:spcAft>
          </a:pPr>
          <a:endParaRPr lang="en-US" sz="2200" kern="1200" dirty="0"/>
        </a:p>
      </dsp:txBody>
      <dsp:txXfrm>
        <a:off x="4074223" y="1937527"/>
        <a:ext cx="1704212" cy="3134534"/>
      </dsp:txXfrm>
    </dsp:sp>
    <dsp:sp modelId="{4B17FEA2-A619-4C3C-BF5A-DDB30D91D1FF}">
      <dsp:nvSpPr>
        <dsp:cNvPr id="0" name=""/>
        <dsp:cNvSpPr/>
      </dsp:nvSpPr>
      <dsp:spPr>
        <a:xfrm>
          <a:off x="5693225" y="1147300"/>
          <a:ext cx="576186" cy="576186"/>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E7D40A-6F59-4D95-A016-B6524AD62643}">
      <dsp:nvSpPr>
        <dsp:cNvPr id="0" name=""/>
        <dsp:cNvSpPr/>
      </dsp:nvSpPr>
      <dsp:spPr>
        <a:xfrm>
          <a:off x="5981318" y="1435393"/>
          <a:ext cx="1704212" cy="36366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309" tIns="0" rIns="0" bIns="0" numCol="1" spcCol="1270" anchor="t" anchorCtr="0">
          <a:noAutofit/>
        </a:bodyPr>
        <a:lstStyle/>
        <a:p>
          <a:pPr lvl="0" algn="l" defTabSz="977900">
            <a:lnSpc>
              <a:spcPct val="90000"/>
            </a:lnSpc>
            <a:spcBef>
              <a:spcPct val="0"/>
            </a:spcBef>
            <a:spcAft>
              <a:spcPct val="35000"/>
            </a:spcAft>
          </a:pPr>
          <a:endParaRPr lang="en-US" sz="2200" kern="1200" dirty="0"/>
        </a:p>
      </dsp:txBody>
      <dsp:txXfrm>
        <a:off x="5981318" y="1435393"/>
        <a:ext cx="1704212" cy="36366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5D91DD-33A1-47B2-AA12-9101EC4E7A7F}">
      <dsp:nvSpPr>
        <dsp:cNvPr id="0" name=""/>
        <dsp:cNvSpPr/>
      </dsp:nvSpPr>
      <dsp:spPr>
        <a:xfrm>
          <a:off x="1167370" y="543936"/>
          <a:ext cx="4674570" cy="3890262"/>
        </a:xfrm>
        <a:prstGeom prst="noSmoking">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70D7C7-AB60-4E0C-B63A-BD37BEF262ED}">
      <dsp:nvSpPr>
        <dsp:cNvPr id="0" name=""/>
        <dsp:cNvSpPr/>
      </dsp:nvSpPr>
      <dsp:spPr>
        <a:xfrm>
          <a:off x="1249577" y="270483"/>
          <a:ext cx="2095918" cy="1994845"/>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latin typeface="Georgia" pitchFamily="18" charset="0"/>
            </a:rPr>
            <a:t>Anyone who </a:t>
          </a:r>
          <a:r>
            <a:rPr lang="en-US" sz="2000" b="1" kern="1200" dirty="0" smtClean="0">
              <a:latin typeface="Georgia" pitchFamily="18" charset="0"/>
            </a:rPr>
            <a:t>refuses</a:t>
          </a:r>
          <a:r>
            <a:rPr lang="en-US" sz="2000" kern="1200" dirty="0" smtClean="0">
              <a:latin typeface="Georgia" pitchFamily="18" charset="0"/>
            </a:rPr>
            <a:t> to undergo the check. </a:t>
          </a:r>
          <a:endParaRPr lang="en-US" sz="2000" kern="1200" dirty="0">
            <a:latin typeface="Georgia" pitchFamily="18" charset="0"/>
          </a:endParaRPr>
        </a:p>
      </dsp:txBody>
      <dsp:txXfrm>
        <a:off x="1346957" y="367863"/>
        <a:ext cx="1901158" cy="1800085"/>
      </dsp:txXfrm>
    </dsp:sp>
    <dsp:sp modelId="{84B20704-0DB6-4DAA-82E0-2BCA9DD7778D}">
      <dsp:nvSpPr>
        <dsp:cNvPr id="0" name=""/>
        <dsp:cNvSpPr/>
      </dsp:nvSpPr>
      <dsp:spPr>
        <a:xfrm>
          <a:off x="3484775" y="307981"/>
          <a:ext cx="2151028" cy="1994845"/>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latin typeface="Georgia" pitchFamily="18" charset="0"/>
            </a:rPr>
            <a:t>Anyone who makes a </a:t>
          </a:r>
          <a:r>
            <a:rPr lang="en-US" sz="1800" b="1" kern="1200" dirty="0" smtClean="0">
              <a:latin typeface="Georgia" pitchFamily="18" charset="0"/>
            </a:rPr>
            <a:t>false statement </a:t>
          </a:r>
          <a:r>
            <a:rPr lang="en-US" sz="1800" kern="1200" dirty="0" smtClean="0">
              <a:latin typeface="Georgia" pitchFamily="18" charset="0"/>
            </a:rPr>
            <a:t>in connection with the check.</a:t>
          </a:r>
          <a:endParaRPr lang="en-US" sz="1800" kern="1200" dirty="0">
            <a:latin typeface="Georgia" pitchFamily="18" charset="0"/>
          </a:endParaRPr>
        </a:p>
      </dsp:txBody>
      <dsp:txXfrm>
        <a:off x="3582155" y="405361"/>
        <a:ext cx="1956268" cy="1800085"/>
      </dsp:txXfrm>
    </dsp:sp>
    <dsp:sp modelId="{3BCCEE89-A701-400D-80E9-86EA05B20633}">
      <dsp:nvSpPr>
        <dsp:cNvPr id="0" name=""/>
        <dsp:cNvSpPr/>
      </dsp:nvSpPr>
      <dsp:spPr>
        <a:xfrm>
          <a:off x="1198607" y="2451854"/>
          <a:ext cx="2106489" cy="208190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latin typeface="Georgia" pitchFamily="18" charset="0"/>
            </a:rPr>
            <a:t>Anyone required to be listed on a </a:t>
          </a:r>
          <a:r>
            <a:rPr lang="en-US" sz="2000" b="1" kern="1200" dirty="0" smtClean="0">
              <a:latin typeface="Georgia" pitchFamily="18" charset="0"/>
            </a:rPr>
            <a:t>sex offender </a:t>
          </a:r>
          <a:r>
            <a:rPr lang="en-US" sz="2000" kern="1200" dirty="0" smtClean="0">
              <a:latin typeface="Georgia" pitchFamily="18" charset="0"/>
            </a:rPr>
            <a:t>registry</a:t>
          </a:r>
          <a:endParaRPr lang="en-US" sz="2000" kern="1200" dirty="0">
            <a:latin typeface="Georgia" pitchFamily="18" charset="0"/>
          </a:endParaRPr>
        </a:p>
      </dsp:txBody>
      <dsp:txXfrm>
        <a:off x="1300237" y="2553484"/>
        <a:ext cx="1903229" cy="1878649"/>
      </dsp:txXfrm>
    </dsp:sp>
    <dsp:sp modelId="{98C85981-1B7D-4C7C-820A-1F49CF4FEF35}">
      <dsp:nvSpPr>
        <dsp:cNvPr id="0" name=""/>
        <dsp:cNvSpPr/>
      </dsp:nvSpPr>
      <dsp:spPr>
        <a:xfrm>
          <a:off x="3548775" y="2484787"/>
          <a:ext cx="2121754" cy="208190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latin typeface="Georgia" pitchFamily="18" charset="0"/>
            </a:rPr>
            <a:t>Anyone convicted of </a:t>
          </a:r>
          <a:r>
            <a:rPr lang="en-US" sz="2000" b="1" kern="1200" dirty="0" smtClean="0">
              <a:latin typeface="Georgia" pitchFamily="18" charset="0"/>
            </a:rPr>
            <a:t>murder</a:t>
          </a:r>
          <a:endParaRPr lang="en-US" sz="2000" kern="1200" dirty="0">
            <a:latin typeface="Georgia" pitchFamily="18" charset="0"/>
          </a:endParaRPr>
        </a:p>
      </dsp:txBody>
      <dsp:txXfrm>
        <a:off x="3650405" y="2586417"/>
        <a:ext cx="1918494" cy="18786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17BF4-50A0-4492-A2C6-B89583676713}">
      <dsp:nvSpPr>
        <dsp:cNvPr id="0" name=""/>
        <dsp:cNvSpPr/>
      </dsp:nvSpPr>
      <dsp:spPr>
        <a:xfrm>
          <a:off x="5417" y="1262211"/>
          <a:ext cx="2547639" cy="2038111"/>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4F1C0C-0A32-4B18-B2FF-16083318D9B2}">
      <dsp:nvSpPr>
        <dsp:cNvPr id="0" name=""/>
        <dsp:cNvSpPr/>
      </dsp:nvSpPr>
      <dsp:spPr>
        <a:xfrm>
          <a:off x="0" y="3317661"/>
          <a:ext cx="2501939" cy="713339"/>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1. National Sex Offender Public Website	</a:t>
          </a:r>
          <a:endParaRPr lang="en-US" sz="1800" kern="1200" dirty="0"/>
        </a:p>
      </dsp:txBody>
      <dsp:txXfrm>
        <a:off x="0" y="3317661"/>
        <a:ext cx="2501939" cy="713339"/>
      </dsp:txXfrm>
    </dsp:sp>
    <dsp:sp modelId="{350E6C5A-8C15-48DA-96C1-6E44BDA59077}">
      <dsp:nvSpPr>
        <dsp:cNvPr id="0" name=""/>
        <dsp:cNvSpPr/>
      </dsp:nvSpPr>
      <dsp:spPr>
        <a:xfrm>
          <a:off x="2874138" y="1262211"/>
          <a:ext cx="2547639" cy="2038111"/>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472DF4-6C1C-4E96-AE1B-97601DAC7779}">
      <dsp:nvSpPr>
        <dsp:cNvPr id="0" name=""/>
        <dsp:cNvSpPr/>
      </dsp:nvSpPr>
      <dsp:spPr>
        <a:xfrm>
          <a:off x="2882264" y="3307610"/>
          <a:ext cx="2267399" cy="713339"/>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2. State Checks</a:t>
          </a:r>
          <a:endParaRPr lang="en-US" sz="1800" kern="1200" dirty="0"/>
        </a:p>
      </dsp:txBody>
      <dsp:txXfrm>
        <a:off x="2882264" y="3307610"/>
        <a:ext cx="2267399" cy="713339"/>
      </dsp:txXfrm>
    </dsp:sp>
    <dsp:sp modelId="{0C97E602-7556-4461-AB33-D4AA71DAF8CE}">
      <dsp:nvSpPr>
        <dsp:cNvPr id="0" name=""/>
        <dsp:cNvSpPr/>
      </dsp:nvSpPr>
      <dsp:spPr>
        <a:xfrm>
          <a:off x="5676542" y="1262211"/>
          <a:ext cx="2547639" cy="2038111"/>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86B3E0-11ED-44EB-AA68-1F1392BDB1FD}">
      <dsp:nvSpPr>
        <dsp:cNvPr id="0" name=""/>
        <dsp:cNvSpPr/>
      </dsp:nvSpPr>
      <dsp:spPr>
        <a:xfrm>
          <a:off x="5681380" y="3307760"/>
          <a:ext cx="2267399" cy="713339"/>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3. FBI Checks</a:t>
          </a:r>
          <a:endParaRPr lang="en-US" sz="1800" kern="1200" dirty="0"/>
        </a:p>
      </dsp:txBody>
      <dsp:txXfrm>
        <a:off x="5681380" y="3307760"/>
        <a:ext cx="2267399" cy="71333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6662CC-FFCB-497C-911F-4D033BCF8F15}">
      <dsp:nvSpPr>
        <dsp:cNvPr id="0" name=""/>
        <dsp:cNvSpPr/>
      </dsp:nvSpPr>
      <dsp:spPr>
        <a:xfrm>
          <a:off x="0" y="49727"/>
          <a:ext cx="5207540" cy="1074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Recurring Access to Vulnerable Populations</a:t>
          </a:r>
          <a:endParaRPr lang="en-US" sz="2700" kern="1200" dirty="0"/>
        </a:p>
      </dsp:txBody>
      <dsp:txXfrm>
        <a:off x="52431" y="102158"/>
        <a:ext cx="5102678" cy="969198"/>
      </dsp:txXfrm>
    </dsp:sp>
    <dsp:sp modelId="{4C32DF46-6273-4FBC-A4A6-670A48F9CE68}">
      <dsp:nvSpPr>
        <dsp:cNvPr id="0" name=""/>
        <dsp:cNvSpPr/>
      </dsp:nvSpPr>
      <dsp:spPr>
        <a:xfrm>
          <a:off x="0" y="1123787"/>
          <a:ext cx="5207540" cy="10898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339"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smtClean="0"/>
            <a:t>NSOPW</a:t>
          </a:r>
          <a:endParaRPr lang="en-US" sz="2100" kern="1200" dirty="0"/>
        </a:p>
        <a:p>
          <a:pPr marL="228600" lvl="1" indent="-228600" algn="l" defTabSz="933450">
            <a:lnSpc>
              <a:spcPct val="90000"/>
            </a:lnSpc>
            <a:spcBef>
              <a:spcPct val="0"/>
            </a:spcBef>
            <a:spcAft>
              <a:spcPct val="20000"/>
            </a:spcAft>
            <a:buChar char="••"/>
          </a:pPr>
          <a:r>
            <a:rPr lang="en-US" sz="2100" kern="1200" dirty="0" smtClean="0"/>
            <a:t>State Checks</a:t>
          </a:r>
          <a:endParaRPr lang="en-US" sz="2100" kern="1200" dirty="0"/>
        </a:p>
        <a:p>
          <a:pPr marL="228600" lvl="1" indent="-228600" algn="l" defTabSz="933450">
            <a:lnSpc>
              <a:spcPct val="90000"/>
            </a:lnSpc>
            <a:spcBef>
              <a:spcPct val="0"/>
            </a:spcBef>
            <a:spcAft>
              <a:spcPct val="20000"/>
            </a:spcAft>
            <a:buChar char="••"/>
          </a:pPr>
          <a:r>
            <a:rPr lang="en-US" sz="2100" kern="1200" dirty="0" smtClean="0"/>
            <a:t>AND FBI Check</a:t>
          </a:r>
          <a:endParaRPr lang="en-US" sz="2100" kern="1200" dirty="0"/>
        </a:p>
      </dsp:txBody>
      <dsp:txXfrm>
        <a:off x="0" y="1123787"/>
        <a:ext cx="5207540" cy="1089854"/>
      </dsp:txXfrm>
    </dsp:sp>
    <dsp:sp modelId="{C1FC040A-6420-4C5B-8307-7BC239CB2A36}">
      <dsp:nvSpPr>
        <dsp:cNvPr id="0" name=""/>
        <dsp:cNvSpPr/>
      </dsp:nvSpPr>
      <dsp:spPr>
        <a:xfrm>
          <a:off x="0" y="2213642"/>
          <a:ext cx="5207540" cy="1074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No/Episodic Access</a:t>
          </a:r>
          <a:endParaRPr lang="en-US" sz="2700" kern="1200" dirty="0"/>
        </a:p>
      </dsp:txBody>
      <dsp:txXfrm>
        <a:off x="52431" y="2266073"/>
        <a:ext cx="5102678" cy="969198"/>
      </dsp:txXfrm>
    </dsp:sp>
    <dsp:sp modelId="{2132E11D-D84E-47AE-86DD-D5E9B5EEFC8C}">
      <dsp:nvSpPr>
        <dsp:cNvPr id="0" name=""/>
        <dsp:cNvSpPr/>
      </dsp:nvSpPr>
      <dsp:spPr>
        <a:xfrm>
          <a:off x="0" y="3287702"/>
          <a:ext cx="5207540" cy="726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339"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smtClean="0"/>
            <a:t>NSOPW</a:t>
          </a:r>
          <a:endParaRPr lang="en-US" sz="2100" kern="1200" dirty="0"/>
        </a:p>
        <a:p>
          <a:pPr marL="228600" lvl="1" indent="-228600" algn="l" defTabSz="933450">
            <a:lnSpc>
              <a:spcPct val="90000"/>
            </a:lnSpc>
            <a:spcBef>
              <a:spcPct val="0"/>
            </a:spcBef>
            <a:spcAft>
              <a:spcPct val="20000"/>
            </a:spcAft>
            <a:buChar char="••"/>
          </a:pPr>
          <a:r>
            <a:rPr lang="en-US" sz="2100" kern="1200" dirty="0" smtClean="0"/>
            <a:t>State Checks OR FBI Check</a:t>
          </a:r>
          <a:endParaRPr lang="en-US" sz="2100" kern="1200" dirty="0"/>
        </a:p>
      </dsp:txBody>
      <dsp:txXfrm>
        <a:off x="0" y="3287702"/>
        <a:ext cx="5207540" cy="72657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6DC26F-141F-4FA9-9B15-F04C6E3594BF}">
      <dsp:nvSpPr>
        <dsp:cNvPr id="0" name=""/>
        <dsp:cNvSpPr/>
      </dsp:nvSpPr>
      <dsp:spPr>
        <a:xfrm>
          <a:off x="864682" y="1047"/>
          <a:ext cx="2148453" cy="1264011"/>
        </a:xfrm>
        <a:prstGeom prst="rect">
          <a:avLst/>
        </a:prstGeom>
        <a:blipFill rotWithShape="1">
          <a:blip xmlns:r="http://schemas.openxmlformats.org/officeDocument/2006/relationships" r:embed="rId1"/>
          <a:stretch>
            <a:fillRect/>
          </a:stretch>
        </a:blipFill>
        <a:ln>
          <a:noFill/>
        </a:ln>
        <a:effectLst/>
      </dsp:spPr>
      <dsp:style>
        <a:lnRef idx="0">
          <a:scrgbClr r="0" g="0" b="0"/>
        </a:lnRef>
        <a:fillRef idx="1">
          <a:scrgbClr r="0" g="0" b="0"/>
        </a:fillRef>
        <a:effectRef idx="0">
          <a:scrgbClr r="0" g="0" b="0"/>
        </a:effectRef>
        <a:fontRef idx="minor"/>
      </dsp:style>
    </dsp:sp>
    <dsp:sp modelId="{383B373D-AFF3-4D84-9D73-6355A0795898}">
      <dsp:nvSpPr>
        <dsp:cNvPr id="0" name=""/>
        <dsp:cNvSpPr/>
      </dsp:nvSpPr>
      <dsp:spPr>
        <a:xfrm>
          <a:off x="1429415" y="1035870"/>
          <a:ext cx="1473892" cy="354200"/>
        </a:xfrm>
        <a:prstGeom prst="rect">
          <a:avLst/>
        </a:prstGeom>
        <a:solidFill>
          <a:schemeClr val="accent5">
            <a:lumMod val="20000"/>
            <a:lumOff val="80000"/>
          </a:schemeClr>
        </a:solidFill>
        <a:ln w="25400" cap="flat" cmpd="sng" algn="ctr">
          <a:solidFill>
            <a:srgbClr val="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488950">
            <a:lnSpc>
              <a:spcPct val="90000"/>
            </a:lnSpc>
            <a:spcBef>
              <a:spcPct val="0"/>
            </a:spcBef>
            <a:spcAft>
              <a:spcPct val="5000"/>
            </a:spcAft>
          </a:pPr>
          <a:r>
            <a:rPr lang="en-US" sz="1100" kern="1200" dirty="0" smtClean="0">
              <a:solidFill>
                <a:srgbClr val="000000"/>
              </a:solidFill>
            </a:rPr>
            <a:t>Children 17 and under</a:t>
          </a:r>
          <a:endParaRPr lang="en-US" sz="1100" kern="1200" dirty="0">
            <a:solidFill>
              <a:srgbClr val="000000"/>
            </a:solidFill>
          </a:endParaRPr>
        </a:p>
      </dsp:txBody>
      <dsp:txXfrm>
        <a:off x="1429415" y="1035870"/>
        <a:ext cx="1473892" cy="354200"/>
      </dsp:txXfrm>
    </dsp:sp>
    <dsp:sp modelId="{1D807C80-0E53-40B4-BD67-3F26B6572863}">
      <dsp:nvSpPr>
        <dsp:cNvPr id="0" name=""/>
        <dsp:cNvSpPr/>
      </dsp:nvSpPr>
      <dsp:spPr>
        <a:xfrm>
          <a:off x="875175" y="1572033"/>
          <a:ext cx="2127466" cy="1264011"/>
        </a:xfrm>
        <a:prstGeom prst="rect">
          <a:avLst/>
        </a:prstGeom>
        <a:blipFill rotWithShape="1">
          <a:blip xmlns:r="http://schemas.openxmlformats.org/officeDocument/2006/relationships" r:embed="rId2"/>
          <a:stretch>
            <a:fillRect/>
          </a:stretch>
        </a:blipFill>
        <a:ln>
          <a:noFill/>
        </a:ln>
        <a:effectLst/>
      </dsp:spPr>
      <dsp:style>
        <a:lnRef idx="0">
          <a:scrgbClr r="0" g="0" b="0"/>
        </a:lnRef>
        <a:fillRef idx="1">
          <a:scrgbClr r="0" g="0" b="0"/>
        </a:fillRef>
        <a:effectRef idx="0">
          <a:scrgbClr r="0" g="0" b="0"/>
        </a:effectRef>
        <a:fontRef idx="minor"/>
      </dsp:style>
    </dsp:sp>
    <dsp:sp modelId="{C725B32B-6923-4A99-859E-C5F7E67AAEA2}">
      <dsp:nvSpPr>
        <dsp:cNvPr id="0" name=""/>
        <dsp:cNvSpPr/>
      </dsp:nvSpPr>
      <dsp:spPr>
        <a:xfrm>
          <a:off x="1429415" y="2606855"/>
          <a:ext cx="1473892" cy="354200"/>
        </a:xfrm>
        <a:prstGeom prst="rect">
          <a:avLst/>
        </a:prstGeom>
        <a:solidFill>
          <a:schemeClr val="accent5">
            <a:lumMod val="20000"/>
            <a:lumOff val="80000"/>
          </a:schemeClr>
        </a:solidFill>
        <a:ln w="25400" cap="flat" cmpd="sng" algn="ctr">
          <a:solidFill>
            <a:srgbClr val="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488950">
            <a:lnSpc>
              <a:spcPct val="90000"/>
            </a:lnSpc>
            <a:spcBef>
              <a:spcPct val="0"/>
            </a:spcBef>
            <a:spcAft>
              <a:spcPct val="5000"/>
            </a:spcAft>
          </a:pPr>
          <a:r>
            <a:rPr lang="en-US" sz="1100" kern="1200" dirty="0" smtClean="0">
              <a:solidFill>
                <a:srgbClr val="000000"/>
              </a:solidFill>
            </a:rPr>
            <a:t>Individuals 60 and Over</a:t>
          </a:r>
          <a:endParaRPr lang="en-US" sz="1100" kern="1200" dirty="0">
            <a:solidFill>
              <a:srgbClr val="000000"/>
            </a:solidFill>
          </a:endParaRPr>
        </a:p>
      </dsp:txBody>
      <dsp:txXfrm>
        <a:off x="1429415" y="2606855"/>
        <a:ext cx="1473892" cy="354200"/>
      </dsp:txXfrm>
    </dsp:sp>
    <dsp:sp modelId="{93B27998-4F62-4263-9946-42D1E16F14DD}">
      <dsp:nvSpPr>
        <dsp:cNvPr id="0" name=""/>
        <dsp:cNvSpPr/>
      </dsp:nvSpPr>
      <dsp:spPr>
        <a:xfrm>
          <a:off x="864682" y="3143018"/>
          <a:ext cx="2148453" cy="1264011"/>
        </a:xfrm>
        <a:prstGeom prst="rect">
          <a:avLst/>
        </a:prstGeom>
        <a:blipFill rotWithShape="1">
          <a:blip xmlns:r="http://schemas.openxmlformats.org/officeDocument/2006/relationships" r:embed="rId3"/>
          <a:stretch>
            <a:fillRect/>
          </a:stretch>
        </a:blipFill>
        <a:ln>
          <a:noFill/>
        </a:ln>
        <a:effectLst/>
      </dsp:spPr>
      <dsp:style>
        <a:lnRef idx="0">
          <a:scrgbClr r="0" g="0" b="0"/>
        </a:lnRef>
        <a:fillRef idx="1">
          <a:scrgbClr r="0" g="0" b="0"/>
        </a:fillRef>
        <a:effectRef idx="0">
          <a:scrgbClr r="0" g="0" b="0"/>
        </a:effectRef>
        <a:fontRef idx="minor"/>
      </dsp:style>
    </dsp:sp>
    <dsp:sp modelId="{027C48E7-7633-4B61-8CC0-A06CD097C737}">
      <dsp:nvSpPr>
        <dsp:cNvPr id="0" name=""/>
        <dsp:cNvSpPr/>
      </dsp:nvSpPr>
      <dsp:spPr>
        <a:xfrm>
          <a:off x="1429415" y="4177841"/>
          <a:ext cx="1473892" cy="354200"/>
        </a:xfrm>
        <a:prstGeom prst="rect">
          <a:avLst/>
        </a:prstGeom>
        <a:solidFill>
          <a:schemeClr val="accent5">
            <a:lumMod val="20000"/>
            <a:lumOff val="80000"/>
          </a:schemeClr>
        </a:solidFill>
        <a:ln w="25400" cap="flat" cmpd="sng" algn="ctr">
          <a:solidFill>
            <a:srgbClr val="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488950">
            <a:lnSpc>
              <a:spcPct val="90000"/>
            </a:lnSpc>
            <a:spcBef>
              <a:spcPct val="0"/>
            </a:spcBef>
            <a:spcAft>
              <a:spcPct val="5000"/>
            </a:spcAft>
          </a:pPr>
          <a:r>
            <a:rPr lang="en-US" sz="1100" kern="1200" dirty="0" smtClean="0">
              <a:solidFill>
                <a:srgbClr val="000000"/>
              </a:solidFill>
            </a:rPr>
            <a:t>Individuals with Disabilities</a:t>
          </a:r>
          <a:endParaRPr lang="en-US" sz="1100" kern="1200" dirty="0">
            <a:solidFill>
              <a:srgbClr val="000000"/>
            </a:solidFill>
          </a:endParaRPr>
        </a:p>
      </dsp:txBody>
      <dsp:txXfrm>
        <a:off x="1429415" y="4177841"/>
        <a:ext cx="1473892" cy="3542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5147F-A5C7-458D-86DB-B971DB7DCBE4}">
      <dsp:nvSpPr>
        <dsp:cNvPr id="0" name=""/>
        <dsp:cNvSpPr/>
      </dsp:nvSpPr>
      <dsp:spPr>
        <a:xfrm rot="10800000">
          <a:off x="1595989" y="1381"/>
          <a:ext cx="4994910" cy="135149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5971" tIns="102870" rIns="192024" bIns="102870" numCol="1" spcCol="1270" anchor="ctr" anchorCtr="0">
          <a:noAutofit/>
        </a:bodyPr>
        <a:lstStyle/>
        <a:p>
          <a:pPr lvl="0" algn="ctr" defTabSz="1200150">
            <a:lnSpc>
              <a:spcPct val="90000"/>
            </a:lnSpc>
            <a:spcBef>
              <a:spcPct val="0"/>
            </a:spcBef>
            <a:spcAft>
              <a:spcPct val="35000"/>
            </a:spcAft>
          </a:pPr>
          <a:r>
            <a:rPr lang="en-US" sz="2700" b="1" i="1" kern="1200" dirty="0" smtClean="0"/>
            <a:t>Complete</a:t>
          </a:r>
          <a:r>
            <a:rPr lang="en-US" sz="2700" kern="1200" dirty="0" smtClean="0"/>
            <a:t> NSOPW before start of work or service</a:t>
          </a:r>
          <a:endParaRPr lang="en-US" sz="2700" kern="1200" dirty="0"/>
        </a:p>
      </dsp:txBody>
      <dsp:txXfrm rot="10800000">
        <a:off x="1933862" y="1381"/>
        <a:ext cx="4657037" cy="1351492"/>
      </dsp:txXfrm>
    </dsp:sp>
    <dsp:sp modelId="{08BC7424-2C5E-424F-8BFF-194184CCF449}">
      <dsp:nvSpPr>
        <dsp:cNvPr id="0" name=""/>
        <dsp:cNvSpPr/>
      </dsp:nvSpPr>
      <dsp:spPr>
        <a:xfrm>
          <a:off x="920243" y="1381"/>
          <a:ext cx="1351492" cy="1351492"/>
        </a:xfrm>
        <a:prstGeom prst="ellipse">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B82413-D8D4-442A-BED5-18BC1B3D9683}">
      <dsp:nvSpPr>
        <dsp:cNvPr id="0" name=""/>
        <dsp:cNvSpPr/>
      </dsp:nvSpPr>
      <dsp:spPr>
        <a:xfrm rot="10800000">
          <a:off x="1595989" y="1756303"/>
          <a:ext cx="4994910" cy="135149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5971" tIns="102870" rIns="192024" bIns="102870" numCol="1" spcCol="1270" anchor="ctr" anchorCtr="0">
          <a:noAutofit/>
        </a:bodyPr>
        <a:lstStyle/>
        <a:p>
          <a:pPr lvl="0" algn="ctr" defTabSz="1200150">
            <a:lnSpc>
              <a:spcPct val="90000"/>
            </a:lnSpc>
            <a:spcBef>
              <a:spcPct val="0"/>
            </a:spcBef>
            <a:spcAft>
              <a:spcPct val="35000"/>
            </a:spcAft>
          </a:pPr>
          <a:r>
            <a:rPr lang="en-US" sz="2700" b="1" i="1" kern="1200" dirty="0" smtClean="0"/>
            <a:t>Initiate</a:t>
          </a:r>
          <a:r>
            <a:rPr lang="en-US" sz="2700" kern="1200" dirty="0" smtClean="0"/>
            <a:t> state checks no later than first day of work or service</a:t>
          </a:r>
          <a:endParaRPr lang="en-US" sz="2700" kern="1200" dirty="0"/>
        </a:p>
      </dsp:txBody>
      <dsp:txXfrm rot="10800000">
        <a:off x="1933862" y="1756303"/>
        <a:ext cx="4657037" cy="1351492"/>
      </dsp:txXfrm>
    </dsp:sp>
    <dsp:sp modelId="{E9349FE2-8814-48AD-81FB-3B63662285B4}">
      <dsp:nvSpPr>
        <dsp:cNvPr id="0" name=""/>
        <dsp:cNvSpPr/>
      </dsp:nvSpPr>
      <dsp:spPr>
        <a:xfrm>
          <a:off x="920243" y="1756303"/>
          <a:ext cx="1351492" cy="1351492"/>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035483-3A19-41DB-81CA-48C0252764FA}">
      <dsp:nvSpPr>
        <dsp:cNvPr id="0" name=""/>
        <dsp:cNvSpPr/>
      </dsp:nvSpPr>
      <dsp:spPr>
        <a:xfrm rot="10800000">
          <a:off x="1595989" y="3511226"/>
          <a:ext cx="4994910" cy="135149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5971" tIns="102870" rIns="192024" bIns="102870" numCol="1" spcCol="1270" anchor="ctr" anchorCtr="0">
          <a:noAutofit/>
        </a:bodyPr>
        <a:lstStyle/>
        <a:p>
          <a:pPr lvl="0" algn="ctr" defTabSz="1200150">
            <a:lnSpc>
              <a:spcPct val="90000"/>
            </a:lnSpc>
            <a:spcBef>
              <a:spcPct val="0"/>
            </a:spcBef>
            <a:spcAft>
              <a:spcPct val="35000"/>
            </a:spcAft>
          </a:pPr>
          <a:r>
            <a:rPr lang="en-US" sz="2700" b="1" i="1" kern="1200" dirty="0" smtClean="0"/>
            <a:t>Initiate</a:t>
          </a:r>
          <a:r>
            <a:rPr lang="en-US" sz="2700" kern="1200" dirty="0" smtClean="0"/>
            <a:t> FBI checks no later than first day or work or service.</a:t>
          </a:r>
          <a:endParaRPr lang="en-US" sz="2700" kern="1200" dirty="0"/>
        </a:p>
      </dsp:txBody>
      <dsp:txXfrm rot="10800000">
        <a:off x="1933862" y="3511226"/>
        <a:ext cx="4657037" cy="1351492"/>
      </dsp:txXfrm>
    </dsp:sp>
    <dsp:sp modelId="{DA465C46-AA8A-49BA-BCC8-20C11D297BB8}">
      <dsp:nvSpPr>
        <dsp:cNvPr id="0" name=""/>
        <dsp:cNvSpPr/>
      </dsp:nvSpPr>
      <dsp:spPr>
        <a:xfrm>
          <a:off x="920243" y="3511226"/>
          <a:ext cx="1351492" cy="1351492"/>
        </a:xfrm>
        <a:prstGeom prst="ellipse">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BF89EF-F765-410E-83E7-5C5C5C58818C}">
      <dsp:nvSpPr>
        <dsp:cNvPr id="0" name=""/>
        <dsp:cNvSpPr/>
      </dsp:nvSpPr>
      <dsp:spPr>
        <a:xfrm>
          <a:off x="1695852" y="0"/>
          <a:ext cx="998509" cy="998509"/>
        </a:xfrm>
        <a:prstGeom prst="ellipse">
          <a:avLst/>
        </a:prstGeom>
        <a:solidFill>
          <a:schemeClr val="accent3">
            <a:alpha val="50000"/>
          </a:schemeClr>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D914B7C7-3321-45F8-85DA-20708A52FE42}">
      <dsp:nvSpPr>
        <dsp:cNvPr id="0" name=""/>
        <dsp:cNvSpPr/>
      </dsp:nvSpPr>
      <dsp:spPr>
        <a:xfrm>
          <a:off x="2221587" y="2075"/>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Which CHC </a:t>
          </a:r>
          <a:r>
            <a:rPr lang="en-US" sz="2000" b="1" kern="1200" dirty="0" smtClean="0"/>
            <a:t>component</a:t>
          </a:r>
          <a:r>
            <a:rPr lang="en-US" sz="2000" kern="1200" dirty="0" smtClean="0"/>
            <a:t> will you use them for? </a:t>
          </a:r>
          <a:endParaRPr lang="en-US" sz="2000" kern="1200" dirty="0"/>
        </a:p>
      </dsp:txBody>
      <dsp:txXfrm>
        <a:off x="2221587" y="2075"/>
        <a:ext cx="5327411" cy="998509"/>
      </dsp:txXfrm>
    </dsp:sp>
    <dsp:sp modelId="{02FB758D-CDBA-4086-BCCD-C70E505C4486}">
      <dsp:nvSpPr>
        <dsp:cNvPr id="0" name=""/>
        <dsp:cNvSpPr/>
      </dsp:nvSpPr>
      <dsp:spPr>
        <a:xfrm>
          <a:off x="1722333" y="1000584"/>
          <a:ext cx="998509" cy="998509"/>
        </a:xfrm>
        <a:prstGeom prst="ellipse">
          <a:avLst/>
        </a:prstGeom>
        <a:solidFill>
          <a:schemeClr val="accent2">
            <a:lumMod val="60000"/>
            <a:lumOff val="40000"/>
            <a:alpha val="5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05510379-7725-4A7B-BAA4-77D11B33DAAD}">
      <dsp:nvSpPr>
        <dsp:cNvPr id="0" name=""/>
        <dsp:cNvSpPr/>
      </dsp:nvSpPr>
      <dsp:spPr>
        <a:xfrm>
          <a:off x="2221587" y="1000584"/>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Will they use the </a:t>
          </a:r>
          <a:r>
            <a:rPr lang="en-US" sz="2000" b="1" kern="1200" dirty="0" smtClean="0"/>
            <a:t>correct source</a:t>
          </a:r>
          <a:r>
            <a:rPr lang="en-US" sz="2000" kern="1200" dirty="0" smtClean="0"/>
            <a:t>?</a:t>
          </a:r>
          <a:endParaRPr lang="en-US" sz="2000" kern="1200" dirty="0"/>
        </a:p>
      </dsp:txBody>
      <dsp:txXfrm>
        <a:off x="2221587" y="1000584"/>
        <a:ext cx="5327411" cy="998509"/>
      </dsp:txXfrm>
    </dsp:sp>
    <dsp:sp modelId="{BA0A4EDF-68C6-48BE-A970-EC9E5F844B7A}">
      <dsp:nvSpPr>
        <dsp:cNvPr id="0" name=""/>
        <dsp:cNvSpPr/>
      </dsp:nvSpPr>
      <dsp:spPr>
        <a:xfrm>
          <a:off x="1722333" y="1999093"/>
          <a:ext cx="998509" cy="998509"/>
        </a:xfrm>
        <a:prstGeom prst="ellipse">
          <a:avLst/>
        </a:prstGeom>
        <a:solidFill>
          <a:schemeClr val="accent3">
            <a:alpha val="50000"/>
          </a:schemeClr>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F15CFCB1-F915-4D40-BE7D-1C3F5C6D5521}">
      <dsp:nvSpPr>
        <dsp:cNvPr id="0" name=""/>
        <dsp:cNvSpPr/>
      </dsp:nvSpPr>
      <dsp:spPr>
        <a:xfrm>
          <a:off x="2221587" y="1999093"/>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Do they </a:t>
          </a:r>
          <a:r>
            <a:rPr lang="en-US" sz="2000" b="1" kern="1200" dirty="0" smtClean="0"/>
            <a:t>limit data </a:t>
          </a:r>
          <a:r>
            <a:rPr lang="en-US" sz="2000" kern="1200" dirty="0" smtClean="0"/>
            <a:t>to 7 years?</a:t>
          </a:r>
          <a:endParaRPr lang="en-US" sz="2000" kern="1200" dirty="0"/>
        </a:p>
      </dsp:txBody>
      <dsp:txXfrm>
        <a:off x="2221587" y="1999093"/>
        <a:ext cx="5327411" cy="998509"/>
      </dsp:txXfrm>
    </dsp:sp>
    <dsp:sp modelId="{E3D0B447-8B30-4D2A-AFD8-0C871CF61B30}">
      <dsp:nvSpPr>
        <dsp:cNvPr id="0" name=""/>
        <dsp:cNvSpPr/>
      </dsp:nvSpPr>
      <dsp:spPr>
        <a:xfrm>
          <a:off x="1722333" y="2997602"/>
          <a:ext cx="998509" cy="998509"/>
        </a:xfrm>
        <a:prstGeom prst="ellipse">
          <a:avLst/>
        </a:prstGeom>
        <a:solidFill>
          <a:schemeClr val="accent2">
            <a:lumMod val="60000"/>
            <a:lumOff val="40000"/>
            <a:alpha val="5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83C1AF12-A719-4DF7-9A43-267AA6A972A0}">
      <dsp:nvSpPr>
        <dsp:cNvPr id="0" name=""/>
        <dsp:cNvSpPr/>
      </dsp:nvSpPr>
      <dsp:spPr>
        <a:xfrm>
          <a:off x="2221587" y="2997602"/>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Do they maintain the </a:t>
          </a:r>
          <a:r>
            <a:rPr lang="en-US" sz="2000" b="1" kern="1200" dirty="0" smtClean="0"/>
            <a:t>results</a:t>
          </a:r>
          <a:r>
            <a:rPr lang="en-US" sz="2000" kern="1200" dirty="0" smtClean="0"/>
            <a:t>?</a:t>
          </a:r>
          <a:endParaRPr lang="en-US" sz="2000" kern="1200" dirty="0"/>
        </a:p>
      </dsp:txBody>
      <dsp:txXfrm>
        <a:off x="2221587" y="2997602"/>
        <a:ext cx="5327411" cy="99850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BF89EF-F765-410E-83E7-5C5C5C58818C}">
      <dsp:nvSpPr>
        <dsp:cNvPr id="0" name=""/>
        <dsp:cNvSpPr/>
      </dsp:nvSpPr>
      <dsp:spPr>
        <a:xfrm>
          <a:off x="1695852" y="0"/>
          <a:ext cx="998509" cy="998509"/>
        </a:xfrm>
        <a:prstGeom prst="ellipse">
          <a:avLst/>
        </a:prstGeom>
        <a:solidFill>
          <a:schemeClr val="accent3">
            <a:alpha val="50000"/>
          </a:schemeClr>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D914B7C7-3321-45F8-85DA-20708A52FE42}">
      <dsp:nvSpPr>
        <dsp:cNvPr id="0" name=""/>
        <dsp:cNvSpPr/>
      </dsp:nvSpPr>
      <dsp:spPr>
        <a:xfrm>
          <a:off x="2221587" y="2075"/>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Which CHC </a:t>
          </a:r>
          <a:r>
            <a:rPr lang="en-US" sz="2000" b="1" kern="1200" dirty="0" smtClean="0"/>
            <a:t>component</a:t>
          </a:r>
          <a:r>
            <a:rPr lang="en-US" sz="2000" kern="1200" dirty="0" smtClean="0"/>
            <a:t> will you use them for? </a:t>
          </a:r>
          <a:endParaRPr lang="en-US" sz="2000" kern="1200" dirty="0"/>
        </a:p>
      </dsp:txBody>
      <dsp:txXfrm>
        <a:off x="2221587" y="2075"/>
        <a:ext cx="5327411" cy="998509"/>
      </dsp:txXfrm>
    </dsp:sp>
    <dsp:sp modelId="{02FB758D-CDBA-4086-BCCD-C70E505C4486}">
      <dsp:nvSpPr>
        <dsp:cNvPr id="0" name=""/>
        <dsp:cNvSpPr/>
      </dsp:nvSpPr>
      <dsp:spPr>
        <a:xfrm>
          <a:off x="1722333" y="1000584"/>
          <a:ext cx="998509" cy="998509"/>
        </a:xfrm>
        <a:prstGeom prst="ellipse">
          <a:avLst/>
        </a:prstGeom>
        <a:solidFill>
          <a:schemeClr val="accent2">
            <a:lumMod val="60000"/>
            <a:lumOff val="40000"/>
            <a:alpha val="5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05510379-7725-4A7B-BAA4-77D11B33DAAD}">
      <dsp:nvSpPr>
        <dsp:cNvPr id="0" name=""/>
        <dsp:cNvSpPr/>
      </dsp:nvSpPr>
      <dsp:spPr>
        <a:xfrm>
          <a:off x="2221587" y="1000584"/>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Will they use the </a:t>
          </a:r>
          <a:r>
            <a:rPr lang="en-US" sz="2000" b="1" kern="1200" dirty="0" smtClean="0"/>
            <a:t>correct source</a:t>
          </a:r>
          <a:r>
            <a:rPr lang="en-US" sz="2000" kern="1200" dirty="0" smtClean="0"/>
            <a:t>?</a:t>
          </a:r>
          <a:endParaRPr lang="en-US" sz="2000" kern="1200" dirty="0"/>
        </a:p>
      </dsp:txBody>
      <dsp:txXfrm>
        <a:off x="2221587" y="1000584"/>
        <a:ext cx="5327411" cy="998509"/>
      </dsp:txXfrm>
    </dsp:sp>
    <dsp:sp modelId="{BA0A4EDF-68C6-48BE-A970-EC9E5F844B7A}">
      <dsp:nvSpPr>
        <dsp:cNvPr id="0" name=""/>
        <dsp:cNvSpPr/>
      </dsp:nvSpPr>
      <dsp:spPr>
        <a:xfrm>
          <a:off x="1722333" y="1999093"/>
          <a:ext cx="998509" cy="998509"/>
        </a:xfrm>
        <a:prstGeom prst="ellipse">
          <a:avLst/>
        </a:prstGeom>
        <a:solidFill>
          <a:schemeClr val="accent3">
            <a:alpha val="50000"/>
          </a:schemeClr>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F15CFCB1-F915-4D40-BE7D-1C3F5C6D5521}">
      <dsp:nvSpPr>
        <dsp:cNvPr id="0" name=""/>
        <dsp:cNvSpPr/>
      </dsp:nvSpPr>
      <dsp:spPr>
        <a:xfrm>
          <a:off x="2221587" y="1999093"/>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Do they </a:t>
          </a:r>
          <a:r>
            <a:rPr lang="en-US" sz="2000" b="1" kern="1200" dirty="0" smtClean="0"/>
            <a:t>limit data </a:t>
          </a:r>
          <a:r>
            <a:rPr lang="en-US" sz="2000" kern="1200" dirty="0" smtClean="0"/>
            <a:t>to 7 years?</a:t>
          </a:r>
          <a:endParaRPr lang="en-US" sz="2000" kern="1200" dirty="0"/>
        </a:p>
      </dsp:txBody>
      <dsp:txXfrm>
        <a:off x="2221587" y="1999093"/>
        <a:ext cx="5327411" cy="998509"/>
      </dsp:txXfrm>
    </dsp:sp>
    <dsp:sp modelId="{E3D0B447-8B30-4D2A-AFD8-0C871CF61B30}">
      <dsp:nvSpPr>
        <dsp:cNvPr id="0" name=""/>
        <dsp:cNvSpPr/>
      </dsp:nvSpPr>
      <dsp:spPr>
        <a:xfrm>
          <a:off x="1722333" y="2997602"/>
          <a:ext cx="998509" cy="998509"/>
        </a:xfrm>
        <a:prstGeom prst="ellipse">
          <a:avLst/>
        </a:prstGeom>
        <a:solidFill>
          <a:schemeClr val="accent2">
            <a:lumMod val="60000"/>
            <a:lumOff val="40000"/>
            <a:alpha val="5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tx1"/>
        </a:fontRef>
      </dsp:style>
    </dsp:sp>
    <dsp:sp modelId="{83C1AF12-A719-4DF7-9A43-267AA6A972A0}">
      <dsp:nvSpPr>
        <dsp:cNvPr id="0" name=""/>
        <dsp:cNvSpPr/>
      </dsp:nvSpPr>
      <dsp:spPr>
        <a:xfrm>
          <a:off x="2221587" y="2997602"/>
          <a:ext cx="5327411" cy="998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0" bIns="25400" numCol="1" spcCol="1270" anchor="ctr"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000" kern="1200" dirty="0" smtClean="0"/>
            <a:t>Do they maintain the </a:t>
          </a:r>
          <a:r>
            <a:rPr lang="en-US" sz="2000" b="1" kern="1200" dirty="0" smtClean="0"/>
            <a:t>results</a:t>
          </a:r>
          <a:r>
            <a:rPr lang="en-US" sz="2000" kern="1200" dirty="0" smtClean="0"/>
            <a:t>?</a:t>
          </a:r>
          <a:endParaRPr lang="en-US" sz="2000" kern="1200" dirty="0"/>
        </a:p>
      </dsp:txBody>
      <dsp:txXfrm>
        <a:off x="2221587" y="2997602"/>
        <a:ext cx="5327411" cy="9985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1E597-1088-45E0-9782-76DA7C75F75E}">
      <dsp:nvSpPr>
        <dsp:cNvPr id="0" name=""/>
        <dsp:cNvSpPr/>
      </dsp:nvSpPr>
      <dsp:spPr>
        <a:xfrm>
          <a:off x="57150" y="0"/>
          <a:ext cx="8115299" cy="5072061"/>
        </a:xfrm>
        <a:prstGeom prst="swooshArrow">
          <a:avLst>
            <a:gd name="adj1" fmla="val 25000"/>
            <a:gd name="adj2" fmla="val 2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24C6A0-3759-441E-8892-EE53CD978778}">
      <dsp:nvSpPr>
        <dsp:cNvPr id="0" name=""/>
        <dsp:cNvSpPr/>
      </dsp:nvSpPr>
      <dsp:spPr>
        <a:xfrm>
          <a:off x="856507" y="3771585"/>
          <a:ext cx="186651" cy="18665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7E8BBA-0003-4D15-9428-3D31EF0E4BC0}">
      <dsp:nvSpPr>
        <dsp:cNvPr id="0" name=""/>
        <dsp:cNvSpPr/>
      </dsp:nvSpPr>
      <dsp:spPr>
        <a:xfrm>
          <a:off x="949833" y="3864911"/>
          <a:ext cx="1387716" cy="12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903" tIns="0" rIns="0" bIns="0" numCol="1" spcCol="1270" anchor="t" anchorCtr="0">
          <a:noAutofit/>
        </a:bodyPr>
        <a:lstStyle/>
        <a:p>
          <a:pPr lvl="0" algn="l" defTabSz="977900">
            <a:lnSpc>
              <a:spcPct val="90000"/>
            </a:lnSpc>
            <a:spcBef>
              <a:spcPct val="0"/>
            </a:spcBef>
            <a:spcAft>
              <a:spcPct val="35000"/>
            </a:spcAft>
          </a:pPr>
          <a:r>
            <a:rPr lang="en-US" sz="2200" kern="1200" dirty="0" smtClean="0"/>
            <a:t>NOFO and Application</a:t>
          </a:r>
          <a:endParaRPr lang="en-US" sz="2200" kern="1200" dirty="0"/>
        </a:p>
      </dsp:txBody>
      <dsp:txXfrm>
        <a:off x="949833" y="3864911"/>
        <a:ext cx="1387716" cy="1207150"/>
      </dsp:txXfrm>
    </dsp:sp>
    <dsp:sp modelId="{8BDD3DBA-65C5-4A73-AFAD-77117710704A}">
      <dsp:nvSpPr>
        <dsp:cNvPr id="0" name=""/>
        <dsp:cNvSpPr/>
      </dsp:nvSpPr>
      <dsp:spPr>
        <a:xfrm>
          <a:off x="2175243" y="2591823"/>
          <a:ext cx="324611" cy="32461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8C857-690E-4564-B436-CE9785DEB5FC}">
      <dsp:nvSpPr>
        <dsp:cNvPr id="0" name=""/>
        <dsp:cNvSpPr/>
      </dsp:nvSpPr>
      <dsp:spPr>
        <a:xfrm>
          <a:off x="2337549" y="2754129"/>
          <a:ext cx="1704212" cy="2317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2005" tIns="0" rIns="0" bIns="0" numCol="1" spcCol="1270" anchor="t" anchorCtr="0">
          <a:noAutofit/>
        </a:bodyPr>
        <a:lstStyle/>
        <a:p>
          <a:pPr lvl="0" algn="l" defTabSz="977900">
            <a:lnSpc>
              <a:spcPct val="90000"/>
            </a:lnSpc>
            <a:spcBef>
              <a:spcPct val="0"/>
            </a:spcBef>
            <a:spcAft>
              <a:spcPct val="35000"/>
            </a:spcAft>
          </a:pPr>
          <a:r>
            <a:rPr lang="en-US" sz="2200" kern="1200" dirty="0" smtClean="0"/>
            <a:t>GARP</a:t>
          </a:r>
        </a:p>
      </dsp:txBody>
      <dsp:txXfrm>
        <a:off x="2337549" y="2754129"/>
        <a:ext cx="1704212" cy="2317932"/>
      </dsp:txXfrm>
    </dsp:sp>
    <dsp:sp modelId="{F3B2C9CC-6801-4516-AA52-4DF7A2EFC160}">
      <dsp:nvSpPr>
        <dsp:cNvPr id="0" name=""/>
        <dsp:cNvSpPr/>
      </dsp:nvSpPr>
      <dsp:spPr>
        <a:xfrm>
          <a:off x="3859168" y="1722472"/>
          <a:ext cx="430110" cy="430110"/>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9B4713-BEF4-4CBE-943D-FB653276AA61}">
      <dsp:nvSpPr>
        <dsp:cNvPr id="0" name=""/>
        <dsp:cNvSpPr/>
      </dsp:nvSpPr>
      <dsp:spPr>
        <a:xfrm>
          <a:off x="4074223" y="1937527"/>
          <a:ext cx="1704212" cy="3134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907" tIns="0" rIns="0" bIns="0" numCol="1" spcCol="1270" anchor="t" anchorCtr="0">
          <a:noAutofit/>
        </a:bodyPr>
        <a:lstStyle/>
        <a:p>
          <a:pPr lvl="0" algn="l" defTabSz="977900">
            <a:lnSpc>
              <a:spcPct val="90000"/>
            </a:lnSpc>
            <a:spcBef>
              <a:spcPct val="0"/>
            </a:spcBef>
            <a:spcAft>
              <a:spcPct val="35000"/>
            </a:spcAft>
          </a:pPr>
          <a:endParaRPr lang="en-US" sz="2200" kern="1200" dirty="0"/>
        </a:p>
      </dsp:txBody>
      <dsp:txXfrm>
        <a:off x="4074223" y="1937527"/>
        <a:ext cx="1704212" cy="3134534"/>
      </dsp:txXfrm>
    </dsp:sp>
    <dsp:sp modelId="{4B17FEA2-A619-4C3C-BF5A-DDB30D91D1FF}">
      <dsp:nvSpPr>
        <dsp:cNvPr id="0" name=""/>
        <dsp:cNvSpPr/>
      </dsp:nvSpPr>
      <dsp:spPr>
        <a:xfrm>
          <a:off x="5693225" y="1147300"/>
          <a:ext cx="576186" cy="576186"/>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E7D40A-6F59-4D95-A016-B6524AD62643}">
      <dsp:nvSpPr>
        <dsp:cNvPr id="0" name=""/>
        <dsp:cNvSpPr/>
      </dsp:nvSpPr>
      <dsp:spPr>
        <a:xfrm>
          <a:off x="5981318" y="1435393"/>
          <a:ext cx="1704212" cy="36366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309" tIns="0" rIns="0" bIns="0" numCol="1" spcCol="1270" anchor="t" anchorCtr="0">
          <a:noAutofit/>
        </a:bodyPr>
        <a:lstStyle/>
        <a:p>
          <a:pPr lvl="0" algn="l" defTabSz="977900">
            <a:lnSpc>
              <a:spcPct val="90000"/>
            </a:lnSpc>
            <a:spcBef>
              <a:spcPct val="0"/>
            </a:spcBef>
            <a:spcAft>
              <a:spcPct val="35000"/>
            </a:spcAft>
          </a:pPr>
          <a:endParaRPr lang="en-US" sz="2200" kern="1200" dirty="0"/>
        </a:p>
      </dsp:txBody>
      <dsp:txXfrm>
        <a:off x="5981318" y="1435393"/>
        <a:ext cx="1704212" cy="36366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1E597-1088-45E0-9782-76DA7C75F75E}">
      <dsp:nvSpPr>
        <dsp:cNvPr id="0" name=""/>
        <dsp:cNvSpPr/>
      </dsp:nvSpPr>
      <dsp:spPr>
        <a:xfrm>
          <a:off x="57150" y="0"/>
          <a:ext cx="8115299" cy="5072061"/>
        </a:xfrm>
        <a:prstGeom prst="swooshArrow">
          <a:avLst>
            <a:gd name="adj1" fmla="val 25000"/>
            <a:gd name="adj2" fmla="val 2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24C6A0-3759-441E-8892-EE53CD978778}">
      <dsp:nvSpPr>
        <dsp:cNvPr id="0" name=""/>
        <dsp:cNvSpPr/>
      </dsp:nvSpPr>
      <dsp:spPr>
        <a:xfrm>
          <a:off x="856507" y="3771585"/>
          <a:ext cx="186651" cy="18665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7E8BBA-0003-4D15-9428-3D31EF0E4BC0}">
      <dsp:nvSpPr>
        <dsp:cNvPr id="0" name=""/>
        <dsp:cNvSpPr/>
      </dsp:nvSpPr>
      <dsp:spPr>
        <a:xfrm>
          <a:off x="949833" y="3864911"/>
          <a:ext cx="1387716" cy="12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903" tIns="0" rIns="0" bIns="0" numCol="1" spcCol="1270" anchor="t" anchorCtr="0">
          <a:noAutofit/>
        </a:bodyPr>
        <a:lstStyle/>
        <a:p>
          <a:pPr lvl="0" algn="l" defTabSz="977900">
            <a:lnSpc>
              <a:spcPct val="100000"/>
            </a:lnSpc>
            <a:spcBef>
              <a:spcPct val="0"/>
            </a:spcBef>
            <a:spcAft>
              <a:spcPct val="35000"/>
            </a:spcAft>
          </a:pPr>
          <a:r>
            <a:rPr lang="en-US" sz="2200" kern="1200" dirty="0" smtClean="0"/>
            <a:t>NOFO and Application</a:t>
          </a:r>
        </a:p>
      </dsp:txBody>
      <dsp:txXfrm>
        <a:off x="949833" y="3864911"/>
        <a:ext cx="1387716" cy="1207150"/>
      </dsp:txXfrm>
    </dsp:sp>
    <dsp:sp modelId="{8BDD3DBA-65C5-4A73-AFAD-77117710704A}">
      <dsp:nvSpPr>
        <dsp:cNvPr id="0" name=""/>
        <dsp:cNvSpPr/>
      </dsp:nvSpPr>
      <dsp:spPr>
        <a:xfrm>
          <a:off x="2175243" y="2591823"/>
          <a:ext cx="324611" cy="32461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8C857-690E-4564-B436-CE9785DEB5FC}">
      <dsp:nvSpPr>
        <dsp:cNvPr id="0" name=""/>
        <dsp:cNvSpPr/>
      </dsp:nvSpPr>
      <dsp:spPr>
        <a:xfrm>
          <a:off x="2337549" y="2754129"/>
          <a:ext cx="1704212" cy="2317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2005" tIns="0" rIns="0" bIns="0" numCol="1" spcCol="1270" anchor="t" anchorCtr="0">
          <a:noAutofit/>
        </a:bodyPr>
        <a:lstStyle/>
        <a:p>
          <a:pPr lvl="0" algn="l" defTabSz="977900">
            <a:lnSpc>
              <a:spcPct val="100000"/>
            </a:lnSpc>
            <a:spcBef>
              <a:spcPct val="0"/>
            </a:spcBef>
            <a:spcAft>
              <a:spcPct val="35000"/>
            </a:spcAft>
          </a:pPr>
          <a:r>
            <a:rPr lang="en-US" sz="2200" kern="1200" dirty="0" smtClean="0"/>
            <a:t>GARP</a:t>
          </a:r>
        </a:p>
      </dsp:txBody>
      <dsp:txXfrm>
        <a:off x="2337549" y="2754129"/>
        <a:ext cx="1704212" cy="2317932"/>
      </dsp:txXfrm>
    </dsp:sp>
    <dsp:sp modelId="{F3B2C9CC-6801-4516-AA52-4DF7A2EFC160}">
      <dsp:nvSpPr>
        <dsp:cNvPr id="0" name=""/>
        <dsp:cNvSpPr/>
      </dsp:nvSpPr>
      <dsp:spPr>
        <a:xfrm>
          <a:off x="3859168" y="1722472"/>
          <a:ext cx="430110" cy="430110"/>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9B4713-BEF4-4CBE-943D-FB653276AA61}">
      <dsp:nvSpPr>
        <dsp:cNvPr id="0" name=""/>
        <dsp:cNvSpPr/>
      </dsp:nvSpPr>
      <dsp:spPr>
        <a:xfrm>
          <a:off x="4074223" y="1937527"/>
          <a:ext cx="1704212" cy="3134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907" tIns="0" rIns="0" bIns="0" numCol="1" spcCol="1270" anchor="t" anchorCtr="0">
          <a:noAutofit/>
        </a:bodyPr>
        <a:lstStyle/>
        <a:p>
          <a:pPr lvl="0" algn="l" defTabSz="977900">
            <a:lnSpc>
              <a:spcPct val="100000"/>
            </a:lnSpc>
            <a:spcBef>
              <a:spcPct val="0"/>
            </a:spcBef>
            <a:spcAft>
              <a:spcPct val="35000"/>
            </a:spcAft>
          </a:pPr>
          <a:r>
            <a:rPr lang="en-US" sz="2200" kern="1200" dirty="0" smtClean="0"/>
            <a:t>Notice of Grant Award</a:t>
          </a:r>
          <a:endParaRPr lang="en-US" sz="2200" kern="1200" dirty="0"/>
        </a:p>
      </dsp:txBody>
      <dsp:txXfrm>
        <a:off x="4074223" y="1937527"/>
        <a:ext cx="1704212" cy="3134534"/>
      </dsp:txXfrm>
    </dsp:sp>
    <dsp:sp modelId="{4B17FEA2-A619-4C3C-BF5A-DDB30D91D1FF}">
      <dsp:nvSpPr>
        <dsp:cNvPr id="0" name=""/>
        <dsp:cNvSpPr/>
      </dsp:nvSpPr>
      <dsp:spPr>
        <a:xfrm>
          <a:off x="5693225" y="1147300"/>
          <a:ext cx="576186" cy="576186"/>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E7D40A-6F59-4D95-A016-B6524AD62643}">
      <dsp:nvSpPr>
        <dsp:cNvPr id="0" name=""/>
        <dsp:cNvSpPr/>
      </dsp:nvSpPr>
      <dsp:spPr>
        <a:xfrm>
          <a:off x="5981318" y="1435393"/>
          <a:ext cx="1704212" cy="36366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309" tIns="0" rIns="0" bIns="0" numCol="1" spcCol="1270" anchor="t" anchorCtr="0">
          <a:noAutofit/>
        </a:bodyPr>
        <a:lstStyle/>
        <a:p>
          <a:pPr lvl="0" algn="l" defTabSz="977900">
            <a:lnSpc>
              <a:spcPct val="90000"/>
            </a:lnSpc>
            <a:spcBef>
              <a:spcPct val="0"/>
            </a:spcBef>
            <a:spcAft>
              <a:spcPct val="35000"/>
            </a:spcAft>
          </a:pPr>
          <a:endParaRPr lang="en-US" sz="2200" kern="1200" dirty="0"/>
        </a:p>
      </dsp:txBody>
      <dsp:txXfrm>
        <a:off x="5981318" y="1435393"/>
        <a:ext cx="1704212" cy="36366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1E597-1088-45E0-9782-76DA7C75F75E}">
      <dsp:nvSpPr>
        <dsp:cNvPr id="0" name=""/>
        <dsp:cNvSpPr/>
      </dsp:nvSpPr>
      <dsp:spPr>
        <a:xfrm>
          <a:off x="57150" y="0"/>
          <a:ext cx="8115299" cy="5072061"/>
        </a:xfrm>
        <a:prstGeom prst="swooshArrow">
          <a:avLst>
            <a:gd name="adj1" fmla="val 25000"/>
            <a:gd name="adj2" fmla="val 25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24C6A0-3759-441E-8892-EE53CD978778}">
      <dsp:nvSpPr>
        <dsp:cNvPr id="0" name=""/>
        <dsp:cNvSpPr/>
      </dsp:nvSpPr>
      <dsp:spPr>
        <a:xfrm>
          <a:off x="856507" y="3771585"/>
          <a:ext cx="186651" cy="18665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7E8BBA-0003-4D15-9428-3D31EF0E4BC0}">
      <dsp:nvSpPr>
        <dsp:cNvPr id="0" name=""/>
        <dsp:cNvSpPr/>
      </dsp:nvSpPr>
      <dsp:spPr>
        <a:xfrm>
          <a:off x="949833" y="3864911"/>
          <a:ext cx="1387716" cy="12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903" tIns="0" rIns="0" bIns="0" numCol="1" spcCol="1270" anchor="t" anchorCtr="0">
          <a:noAutofit/>
        </a:bodyPr>
        <a:lstStyle/>
        <a:p>
          <a:pPr lvl="0" algn="l" defTabSz="977900">
            <a:lnSpc>
              <a:spcPct val="90000"/>
            </a:lnSpc>
            <a:spcBef>
              <a:spcPct val="0"/>
            </a:spcBef>
            <a:spcAft>
              <a:spcPct val="35000"/>
            </a:spcAft>
          </a:pPr>
          <a:r>
            <a:rPr lang="en-US" sz="2200" kern="1200" dirty="0" smtClean="0"/>
            <a:t>NOFO and Application</a:t>
          </a:r>
        </a:p>
      </dsp:txBody>
      <dsp:txXfrm>
        <a:off x="949833" y="3864911"/>
        <a:ext cx="1387716" cy="1207150"/>
      </dsp:txXfrm>
    </dsp:sp>
    <dsp:sp modelId="{8BDD3DBA-65C5-4A73-AFAD-77117710704A}">
      <dsp:nvSpPr>
        <dsp:cNvPr id="0" name=""/>
        <dsp:cNvSpPr/>
      </dsp:nvSpPr>
      <dsp:spPr>
        <a:xfrm>
          <a:off x="2175243" y="2591823"/>
          <a:ext cx="324611" cy="324611"/>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8C857-690E-4564-B436-CE9785DEB5FC}">
      <dsp:nvSpPr>
        <dsp:cNvPr id="0" name=""/>
        <dsp:cNvSpPr/>
      </dsp:nvSpPr>
      <dsp:spPr>
        <a:xfrm>
          <a:off x="2337549" y="2754129"/>
          <a:ext cx="1704212" cy="2317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2005" tIns="0" rIns="0" bIns="0" numCol="1" spcCol="1270" anchor="t" anchorCtr="0">
          <a:noAutofit/>
        </a:bodyPr>
        <a:lstStyle/>
        <a:p>
          <a:pPr lvl="0" algn="l" defTabSz="977900">
            <a:lnSpc>
              <a:spcPct val="90000"/>
            </a:lnSpc>
            <a:spcBef>
              <a:spcPct val="0"/>
            </a:spcBef>
            <a:spcAft>
              <a:spcPct val="35000"/>
            </a:spcAft>
          </a:pPr>
          <a:r>
            <a:rPr lang="en-US" sz="2200" kern="1200" dirty="0" smtClean="0"/>
            <a:t>GARP</a:t>
          </a:r>
        </a:p>
      </dsp:txBody>
      <dsp:txXfrm>
        <a:off x="2337549" y="2754129"/>
        <a:ext cx="1704212" cy="2317932"/>
      </dsp:txXfrm>
    </dsp:sp>
    <dsp:sp modelId="{F3B2C9CC-6801-4516-AA52-4DF7A2EFC160}">
      <dsp:nvSpPr>
        <dsp:cNvPr id="0" name=""/>
        <dsp:cNvSpPr/>
      </dsp:nvSpPr>
      <dsp:spPr>
        <a:xfrm>
          <a:off x="3859168" y="1722472"/>
          <a:ext cx="430110" cy="430110"/>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9B4713-BEF4-4CBE-943D-FB653276AA61}">
      <dsp:nvSpPr>
        <dsp:cNvPr id="0" name=""/>
        <dsp:cNvSpPr/>
      </dsp:nvSpPr>
      <dsp:spPr>
        <a:xfrm>
          <a:off x="4074223" y="1937527"/>
          <a:ext cx="1704212" cy="3134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907" tIns="0" rIns="0" bIns="0" numCol="1" spcCol="1270" anchor="t" anchorCtr="0">
          <a:noAutofit/>
        </a:bodyPr>
        <a:lstStyle/>
        <a:p>
          <a:pPr lvl="0" algn="l" defTabSz="977900">
            <a:lnSpc>
              <a:spcPct val="90000"/>
            </a:lnSpc>
            <a:spcBef>
              <a:spcPct val="0"/>
            </a:spcBef>
            <a:spcAft>
              <a:spcPct val="35000"/>
            </a:spcAft>
          </a:pPr>
          <a:r>
            <a:rPr lang="en-US" sz="2200" kern="1200" dirty="0" smtClean="0"/>
            <a:t>Notice of Grant Award</a:t>
          </a:r>
          <a:endParaRPr lang="en-US" sz="2200" kern="1200" dirty="0"/>
        </a:p>
      </dsp:txBody>
      <dsp:txXfrm>
        <a:off x="4074223" y="1937527"/>
        <a:ext cx="1704212" cy="3134534"/>
      </dsp:txXfrm>
    </dsp:sp>
    <dsp:sp modelId="{4B17FEA2-A619-4C3C-BF5A-DDB30D91D1FF}">
      <dsp:nvSpPr>
        <dsp:cNvPr id="0" name=""/>
        <dsp:cNvSpPr/>
      </dsp:nvSpPr>
      <dsp:spPr>
        <a:xfrm>
          <a:off x="5693225" y="1147300"/>
          <a:ext cx="576186" cy="576186"/>
        </a:xfrm>
        <a:prstGeom prst="ellipse">
          <a:avLst/>
        </a:prstGeom>
        <a:solidFill>
          <a:srgbClr val="5C8D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E7D40A-6F59-4D95-A016-B6524AD62643}">
      <dsp:nvSpPr>
        <dsp:cNvPr id="0" name=""/>
        <dsp:cNvSpPr/>
      </dsp:nvSpPr>
      <dsp:spPr>
        <a:xfrm>
          <a:off x="5981318" y="1435393"/>
          <a:ext cx="1704212" cy="36366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309" tIns="0" rIns="0" bIns="0" numCol="1" spcCol="1270" anchor="t" anchorCtr="0">
          <a:noAutofit/>
        </a:bodyPr>
        <a:lstStyle/>
        <a:p>
          <a:pPr lvl="0" algn="l" defTabSz="977900">
            <a:lnSpc>
              <a:spcPct val="90000"/>
            </a:lnSpc>
            <a:spcBef>
              <a:spcPct val="0"/>
            </a:spcBef>
            <a:spcAft>
              <a:spcPct val="35000"/>
            </a:spcAft>
          </a:pPr>
          <a:r>
            <a:rPr lang="en-US" sz="2200" kern="1200" dirty="0" smtClean="0"/>
            <a:t>Program Launch</a:t>
          </a:r>
          <a:endParaRPr lang="en-US" sz="2200" kern="1200" dirty="0"/>
        </a:p>
      </dsp:txBody>
      <dsp:txXfrm>
        <a:off x="5981318" y="1435393"/>
        <a:ext cx="1704212" cy="36366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8CD4EF-E58E-4E68-A53C-D816FFF0EAE9}">
      <dsp:nvSpPr>
        <dsp:cNvPr id="0" name=""/>
        <dsp:cNvSpPr/>
      </dsp:nvSpPr>
      <dsp:spPr>
        <a:xfrm>
          <a:off x="4381500" y="1711361"/>
          <a:ext cx="340158" cy="245897"/>
        </a:xfrm>
        <a:custGeom>
          <a:avLst/>
          <a:gdLst/>
          <a:ahLst/>
          <a:cxnLst/>
          <a:rect l="0" t="0" r="0" b="0"/>
          <a:pathLst>
            <a:path>
              <a:moveTo>
                <a:pt x="0" y="0"/>
              </a:moveTo>
              <a:lnTo>
                <a:pt x="0" y="245897"/>
              </a:lnTo>
              <a:lnTo>
                <a:pt x="340158" y="24589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59D566E-F198-4136-BAD4-759CA5873138}">
      <dsp:nvSpPr>
        <dsp:cNvPr id="0" name=""/>
        <dsp:cNvSpPr/>
      </dsp:nvSpPr>
      <dsp:spPr>
        <a:xfrm>
          <a:off x="4041341" y="1711361"/>
          <a:ext cx="340158" cy="245897"/>
        </a:xfrm>
        <a:custGeom>
          <a:avLst/>
          <a:gdLst/>
          <a:ahLst/>
          <a:cxnLst/>
          <a:rect l="0" t="0" r="0" b="0"/>
          <a:pathLst>
            <a:path>
              <a:moveTo>
                <a:pt x="340158" y="0"/>
              </a:moveTo>
              <a:lnTo>
                <a:pt x="340158" y="245897"/>
              </a:lnTo>
              <a:lnTo>
                <a:pt x="0" y="24589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320C904-3FC6-4BD3-8926-CB298C08DFB6}">
      <dsp:nvSpPr>
        <dsp:cNvPr id="0" name=""/>
        <dsp:cNvSpPr/>
      </dsp:nvSpPr>
      <dsp:spPr>
        <a:xfrm>
          <a:off x="4381500" y="1711361"/>
          <a:ext cx="3967150" cy="754086"/>
        </a:xfrm>
        <a:custGeom>
          <a:avLst/>
          <a:gdLst/>
          <a:ahLst/>
          <a:cxnLst/>
          <a:rect l="0" t="0" r="0" b="0"/>
          <a:pathLst>
            <a:path>
              <a:moveTo>
                <a:pt x="0" y="0"/>
              </a:moveTo>
              <a:lnTo>
                <a:pt x="0" y="668022"/>
              </a:lnTo>
              <a:lnTo>
                <a:pt x="3967150" y="668022"/>
              </a:lnTo>
              <a:lnTo>
                <a:pt x="3967150"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6ABA722-0A05-4BA5-B019-9CEC2CC7088C}">
      <dsp:nvSpPr>
        <dsp:cNvPr id="0" name=""/>
        <dsp:cNvSpPr/>
      </dsp:nvSpPr>
      <dsp:spPr>
        <a:xfrm>
          <a:off x="4381500" y="1711361"/>
          <a:ext cx="2975363" cy="754086"/>
        </a:xfrm>
        <a:custGeom>
          <a:avLst/>
          <a:gdLst/>
          <a:ahLst/>
          <a:cxnLst/>
          <a:rect l="0" t="0" r="0" b="0"/>
          <a:pathLst>
            <a:path>
              <a:moveTo>
                <a:pt x="0" y="0"/>
              </a:moveTo>
              <a:lnTo>
                <a:pt x="0" y="668022"/>
              </a:lnTo>
              <a:lnTo>
                <a:pt x="2975363" y="668022"/>
              </a:lnTo>
              <a:lnTo>
                <a:pt x="2975363"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BD1507C-EA37-449F-8C45-9807CF704C8B}">
      <dsp:nvSpPr>
        <dsp:cNvPr id="0" name=""/>
        <dsp:cNvSpPr/>
      </dsp:nvSpPr>
      <dsp:spPr>
        <a:xfrm>
          <a:off x="4381500" y="1711361"/>
          <a:ext cx="1983575" cy="754086"/>
        </a:xfrm>
        <a:custGeom>
          <a:avLst/>
          <a:gdLst/>
          <a:ahLst/>
          <a:cxnLst/>
          <a:rect l="0" t="0" r="0" b="0"/>
          <a:pathLst>
            <a:path>
              <a:moveTo>
                <a:pt x="0" y="0"/>
              </a:moveTo>
              <a:lnTo>
                <a:pt x="0" y="668022"/>
              </a:lnTo>
              <a:lnTo>
                <a:pt x="1983575" y="668022"/>
              </a:lnTo>
              <a:lnTo>
                <a:pt x="1983575"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F8E39D1-11D7-4BAA-8BB9-6D0943D96241}">
      <dsp:nvSpPr>
        <dsp:cNvPr id="0" name=""/>
        <dsp:cNvSpPr/>
      </dsp:nvSpPr>
      <dsp:spPr>
        <a:xfrm>
          <a:off x="4381500" y="1711361"/>
          <a:ext cx="991787" cy="754086"/>
        </a:xfrm>
        <a:custGeom>
          <a:avLst/>
          <a:gdLst/>
          <a:ahLst/>
          <a:cxnLst/>
          <a:rect l="0" t="0" r="0" b="0"/>
          <a:pathLst>
            <a:path>
              <a:moveTo>
                <a:pt x="0" y="0"/>
              </a:moveTo>
              <a:lnTo>
                <a:pt x="0" y="668022"/>
              </a:lnTo>
              <a:lnTo>
                <a:pt x="991787" y="668022"/>
              </a:lnTo>
              <a:lnTo>
                <a:pt x="991787"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CE6761D-D2BB-4F9E-861D-DC46F4459F50}">
      <dsp:nvSpPr>
        <dsp:cNvPr id="0" name=""/>
        <dsp:cNvSpPr/>
      </dsp:nvSpPr>
      <dsp:spPr>
        <a:xfrm>
          <a:off x="4381500" y="2875277"/>
          <a:ext cx="1487681" cy="172128"/>
        </a:xfrm>
        <a:custGeom>
          <a:avLst/>
          <a:gdLst/>
          <a:ahLst/>
          <a:cxnLst/>
          <a:rect l="0" t="0" r="0" b="0"/>
          <a:pathLst>
            <a:path>
              <a:moveTo>
                <a:pt x="0" y="0"/>
              </a:moveTo>
              <a:lnTo>
                <a:pt x="0" y="86064"/>
              </a:lnTo>
              <a:lnTo>
                <a:pt x="1487681" y="86064"/>
              </a:lnTo>
              <a:lnTo>
                <a:pt x="1487681"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7323F6C-59ED-4A04-92BE-8E5BC5B3E7F2}">
      <dsp:nvSpPr>
        <dsp:cNvPr id="0" name=""/>
        <dsp:cNvSpPr/>
      </dsp:nvSpPr>
      <dsp:spPr>
        <a:xfrm>
          <a:off x="6365075" y="4039193"/>
          <a:ext cx="377043" cy="245897"/>
        </a:xfrm>
        <a:custGeom>
          <a:avLst/>
          <a:gdLst/>
          <a:ahLst/>
          <a:cxnLst/>
          <a:rect l="0" t="0" r="0" b="0"/>
          <a:pathLst>
            <a:path>
              <a:moveTo>
                <a:pt x="0" y="0"/>
              </a:moveTo>
              <a:lnTo>
                <a:pt x="0" y="245897"/>
              </a:lnTo>
              <a:lnTo>
                <a:pt x="377043" y="24589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2A157DD-E8D2-431F-893B-93BE7881CF6A}">
      <dsp:nvSpPr>
        <dsp:cNvPr id="0" name=""/>
        <dsp:cNvSpPr/>
      </dsp:nvSpPr>
      <dsp:spPr>
        <a:xfrm>
          <a:off x="4877393" y="3457235"/>
          <a:ext cx="1487681" cy="172128"/>
        </a:xfrm>
        <a:custGeom>
          <a:avLst/>
          <a:gdLst/>
          <a:ahLst/>
          <a:cxnLst/>
          <a:rect l="0" t="0" r="0" b="0"/>
          <a:pathLst>
            <a:path>
              <a:moveTo>
                <a:pt x="0" y="0"/>
              </a:moveTo>
              <a:lnTo>
                <a:pt x="0" y="86064"/>
              </a:lnTo>
              <a:lnTo>
                <a:pt x="1487681" y="86064"/>
              </a:lnTo>
              <a:lnTo>
                <a:pt x="1487681"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7E2A333-9D7F-4602-9D8B-29FFEB964EE6}">
      <dsp:nvSpPr>
        <dsp:cNvPr id="0" name=""/>
        <dsp:cNvSpPr/>
      </dsp:nvSpPr>
      <dsp:spPr>
        <a:xfrm>
          <a:off x="4877393" y="3457235"/>
          <a:ext cx="495893" cy="172128"/>
        </a:xfrm>
        <a:custGeom>
          <a:avLst/>
          <a:gdLst/>
          <a:ahLst/>
          <a:cxnLst/>
          <a:rect l="0" t="0" r="0" b="0"/>
          <a:pathLst>
            <a:path>
              <a:moveTo>
                <a:pt x="0" y="0"/>
              </a:moveTo>
              <a:lnTo>
                <a:pt x="0" y="86064"/>
              </a:lnTo>
              <a:lnTo>
                <a:pt x="495893" y="86064"/>
              </a:lnTo>
              <a:lnTo>
                <a:pt x="495893"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5F9DD06-9F76-46D1-B557-B1D5E086CB4E}">
      <dsp:nvSpPr>
        <dsp:cNvPr id="0" name=""/>
        <dsp:cNvSpPr/>
      </dsp:nvSpPr>
      <dsp:spPr>
        <a:xfrm>
          <a:off x="4877393" y="4621151"/>
          <a:ext cx="377043" cy="245897"/>
        </a:xfrm>
        <a:custGeom>
          <a:avLst/>
          <a:gdLst/>
          <a:ahLst/>
          <a:cxnLst/>
          <a:rect l="0" t="0" r="0" b="0"/>
          <a:pathLst>
            <a:path>
              <a:moveTo>
                <a:pt x="0" y="0"/>
              </a:moveTo>
              <a:lnTo>
                <a:pt x="0" y="245897"/>
              </a:lnTo>
              <a:lnTo>
                <a:pt x="377043" y="245897"/>
              </a:lnTo>
            </a:path>
          </a:pathLst>
        </a:cu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6B4AFA86-CC38-4C29-9509-84D002D2F613}">
      <dsp:nvSpPr>
        <dsp:cNvPr id="0" name=""/>
        <dsp:cNvSpPr/>
      </dsp:nvSpPr>
      <dsp:spPr>
        <a:xfrm>
          <a:off x="4381500" y="4039193"/>
          <a:ext cx="495893" cy="172128"/>
        </a:xfrm>
        <a:custGeom>
          <a:avLst/>
          <a:gdLst/>
          <a:ahLst/>
          <a:cxnLst/>
          <a:rect l="0" t="0" r="0" b="0"/>
          <a:pathLst>
            <a:path>
              <a:moveTo>
                <a:pt x="0" y="0"/>
              </a:moveTo>
              <a:lnTo>
                <a:pt x="0" y="86064"/>
              </a:lnTo>
              <a:lnTo>
                <a:pt x="495893" y="86064"/>
              </a:lnTo>
              <a:lnTo>
                <a:pt x="495893"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FA39430-9A81-4AE1-8E88-631D8561BBA3}">
      <dsp:nvSpPr>
        <dsp:cNvPr id="0" name=""/>
        <dsp:cNvSpPr/>
      </dsp:nvSpPr>
      <dsp:spPr>
        <a:xfrm>
          <a:off x="3885606" y="5203110"/>
          <a:ext cx="377043" cy="245897"/>
        </a:xfrm>
        <a:custGeom>
          <a:avLst/>
          <a:gdLst/>
          <a:ahLst/>
          <a:cxnLst/>
          <a:rect l="0" t="0" r="0" b="0"/>
          <a:pathLst>
            <a:path>
              <a:moveTo>
                <a:pt x="0" y="0"/>
              </a:moveTo>
              <a:lnTo>
                <a:pt x="0" y="245897"/>
              </a:lnTo>
              <a:lnTo>
                <a:pt x="377043" y="245897"/>
              </a:lnTo>
            </a:path>
          </a:pathLst>
        </a:cu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AA60396B-4C7E-4FB8-8CDD-5F9AA59FD525}">
      <dsp:nvSpPr>
        <dsp:cNvPr id="0" name=""/>
        <dsp:cNvSpPr/>
      </dsp:nvSpPr>
      <dsp:spPr>
        <a:xfrm>
          <a:off x="3839886" y="4621151"/>
          <a:ext cx="91440" cy="172128"/>
        </a:xfrm>
        <a:custGeom>
          <a:avLst/>
          <a:gdLst/>
          <a:ahLst/>
          <a:cxnLst/>
          <a:rect l="0" t="0" r="0" b="0"/>
          <a:pathLst>
            <a:path>
              <a:moveTo>
                <a:pt x="45720" y="0"/>
              </a:moveTo>
              <a:lnTo>
                <a:pt x="45720"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CA7F095-895F-4F71-858F-D22CE384B567}">
      <dsp:nvSpPr>
        <dsp:cNvPr id="0" name=""/>
        <dsp:cNvSpPr/>
      </dsp:nvSpPr>
      <dsp:spPr>
        <a:xfrm>
          <a:off x="3885606" y="4039193"/>
          <a:ext cx="495893" cy="172128"/>
        </a:xfrm>
        <a:custGeom>
          <a:avLst/>
          <a:gdLst/>
          <a:ahLst/>
          <a:cxnLst/>
          <a:rect l="0" t="0" r="0" b="0"/>
          <a:pathLst>
            <a:path>
              <a:moveTo>
                <a:pt x="495893" y="0"/>
              </a:moveTo>
              <a:lnTo>
                <a:pt x="495893" y="86064"/>
              </a:lnTo>
              <a:lnTo>
                <a:pt x="0" y="86064"/>
              </a:lnTo>
              <a:lnTo>
                <a:pt x="0"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B597022-2687-4949-9A12-7F070195DB95}">
      <dsp:nvSpPr>
        <dsp:cNvPr id="0" name=""/>
        <dsp:cNvSpPr/>
      </dsp:nvSpPr>
      <dsp:spPr>
        <a:xfrm>
          <a:off x="4381500" y="3457235"/>
          <a:ext cx="495893" cy="172128"/>
        </a:xfrm>
        <a:custGeom>
          <a:avLst/>
          <a:gdLst/>
          <a:ahLst/>
          <a:cxnLst/>
          <a:rect l="0" t="0" r="0" b="0"/>
          <a:pathLst>
            <a:path>
              <a:moveTo>
                <a:pt x="495893" y="0"/>
              </a:moveTo>
              <a:lnTo>
                <a:pt x="495893" y="86064"/>
              </a:lnTo>
              <a:lnTo>
                <a:pt x="0" y="86064"/>
              </a:lnTo>
              <a:lnTo>
                <a:pt x="0"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0244D0A-FEFE-4811-A257-4E197F72C1C1}">
      <dsp:nvSpPr>
        <dsp:cNvPr id="0" name=""/>
        <dsp:cNvSpPr/>
      </dsp:nvSpPr>
      <dsp:spPr>
        <a:xfrm>
          <a:off x="3389712" y="3457235"/>
          <a:ext cx="1487681" cy="172128"/>
        </a:xfrm>
        <a:custGeom>
          <a:avLst/>
          <a:gdLst/>
          <a:ahLst/>
          <a:cxnLst/>
          <a:rect l="0" t="0" r="0" b="0"/>
          <a:pathLst>
            <a:path>
              <a:moveTo>
                <a:pt x="1487681" y="0"/>
              </a:moveTo>
              <a:lnTo>
                <a:pt x="1487681" y="86064"/>
              </a:lnTo>
              <a:lnTo>
                <a:pt x="0" y="86064"/>
              </a:lnTo>
              <a:lnTo>
                <a:pt x="0"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81DEA74-4BE1-4207-ABC3-DD211BE03885}">
      <dsp:nvSpPr>
        <dsp:cNvPr id="0" name=""/>
        <dsp:cNvSpPr/>
      </dsp:nvSpPr>
      <dsp:spPr>
        <a:xfrm>
          <a:off x="4381500" y="2875277"/>
          <a:ext cx="495893" cy="172128"/>
        </a:xfrm>
        <a:custGeom>
          <a:avLst/>
          <a:gdLst/>
          <a:ahLst/>
          <a:cxnLst/>
          <a:rect l="0" t="0" r="0" b="0"/>
          <a:pathLst>
            <a:path>
              <a:moveTo>
                <a:pt x="0" y="0"/>
              </a:moveTo>
              <a:lnTo>
                <a:pt x="0" y="86064"/>
              </a:lnTo>
              <a:lnTo>
                <a:pt x="495893" y="86064"/>
              </a:lnTo>
              <a:lnTo>
                <a:pt x="495893"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869F626-B885-4778-B767-F0F262D2BA60}">
      <dsp:nvSpPr>
        <dsp:cNvPr id="0" name=""/>
        <dsp:cNvSpPr/>
      </dsp:nvSpPr>
      <dsp:spPr>
        <a:xfrm>
          <a:off x="3885606" y="2875277"/>
          <a:ext cx="495893" cy="172128"/>
        </a:xfrm>
        <a:custGeom>
          <a:avLst/>
          <a:gdLst/>
          <a:ahLst/>
          <a:cxnLst/>
          <a:rect l="0" t="0" r="0" b="0"/>
          <a:pathLst>
            <a:path>
              <a:moveTo>
                <a:pt x="495893" y="0"/>
              </a:moveTo>
              <a:lnTo>
                <a:pt x="495893" y="86064"/>
              </a:lnTo>
              <a:lnTo>
                <a:pt x="0" y="86064"/>
              </a:lnTo>
              <a:lnTo>
                <a:pt x="0"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6A63BE0-E41C-4A02-9ED6-36017E2ED46C}">
      <dsp:nvSpPr>
        <dsp:cNvPr id="0" name=""/>
        <dsp:cNvSpPr/>
      </dsp:nvSpPr>
      <dsp:spPr>
        <a:xfrm>
          <a:off x="2893818" y="2875277"/>
          <a:ext cx="1487681" cy="172128"/>
        </a:xfrm>
        <a:custGeom>
          <a:avLst/>
          <a:gdLst/>
          <a:ahLst/>
          <a:cxnLst/>
          <a:rect l="0" t="0" r="0" b="0"/>
          <a:pathLst>
            <a:path>
              <a:moveTo>
                <a:pt x="1487681" y="0"/>
              </a:moveTo>
              <a:lnTo>
                <a:pt x="1487681" y="86064"/>
              </a:lnTo>
              <a:lnTo>
                <a:pt x="0" y="86064"/>
              </a:lnTo>
              <a:lnTo>
                <a:pt x="0" y="1721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B2FF6E1-B813-47AB-994F-E67FB4A23674}">
      <dsp:nvSpPr>
        <dsp:cNvPr id="0" name=""/>
        <dsp:cNvSpPr/>
      </dsp:nvSpPr>
      <dsp:spPr>
        <a:xfrm>
          <a:off x="4335780" y="1711361"/>
          <a:ext cx="91440" cy="754086"/>
        </a:xfrm>
        <a:custGeom>
          <a:avLst/>
          <a:gdLst/>
          <a:ahLst/>
          <a:cxnLst/>
          <a:rect l="0" t="0" r="0" b="0"/>
          <a:pathLst>
            <a:path>
              <a:moveTo>
                <a:pt x="45720" y="0"/>
              </a:moveTo>
              <a:lnTo>
                <a:pt x="45720"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C9BA30E-7AC7-4E1D-87A2-3D185C1719C4}">
      <dsp:nvSpPr>
        <dsp:cNvPr id="0" name=""/>
        <dsp:cNvSpPr/>
      </dsp:nvSpPr>
      <dsp:spPr>
        <a:xfrm>
          <a:off x="3389712" y="1711361"/>
          <a:ext cx="991787" cy="754086"/>
        </a:xfrm>
        <a:custGeom>
          <a:avLst/>
          <a:gdLst/>
          <a:ahLst/>
          <a:cxnLst/>
          <a:rect l="0" t="0" r="0" b="0"/>
          <a:pathLst>
            <a:path>
              <a:moveTo>
                <a:pt x="991787" y="0"/>
              </a:moveTo>
              <a:lnTo>
                <a:pt x="991787" y="668022"/>
              </a:lnTo>
              <a:lnTo>
                <a:pt x="0" y="668022"/>
              </a:lnTo>
              <a:lnTo>
                <a:pt x="0"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E61C59A-0FD4-40D4-BC50-67FE2B276DEE}">
      <dsp:nvSpPr>
        <dsp:cNvPr id="0" name=""/>
        <dsp:cNvSpPr/>
      </dsp:nvSpPr>
      <dsp:spPr>
        <a:xfrm>
          <a:off x="2397924" y="1711361"/>
          <a:ext cx="1983575" cy="754086"/>
        </a:xfrm>
        <a:custGeom>
          <a:avLst/>
          <a:gdLst/>
          <a:ahLst/>
          <a:cxnLst/>
          <a:rect l="0" t="0" r="0" b="0"/>
          <a:pathLst>
            <a:path>
              <a:moveTo>
                <a:pt x="1983575" y="0"/>
              </a:moveTo>
              <a:lnTo>
                <a:pt x="1983575" y="668022"/>
              </a:lnTo>
              <a:lnTo>
                <a:pt x="0" y="668022"/>
              </a:lnTo>
              <a:lnTo>
                <a:pt x="0"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A19E5C3-4631-4132-8CAC-8347ABBCC8B9}">
      <dsp:nvSpPr>
        <dsp:cNvPr id="0" name=""/>
        <dsp:cNvSpPr/>
      </dsp:nvSpPr>
      <dsp:spPr>
        <a:xfrm>
          <a:off x="1406136" y="1711361"/>
          <a:ext cx="2975363" cy="754086"/>
        </a:xfrm>
        <a:custGeom>
          <a:avLst/>
          <a:gdLst/>
          <a:ahLst/>
          <a:cxnLst/>
          <a:rect l="0" t="0" r="0" b="0"/>
          <a:pathLst>
            <a:path>
              <a:moveTo>
                <a:pt x="2975363" y="0"/>
              </a:moveTo>
              <a:lnTo>
                <a:pt x="2975363" y="668022"/>
              </a:lnTo>
              <a:lnTo>
                <a:pt x="0" y="668022"/>
              </a:lnTo>
              <a:lnTo>
                <a:pt x="0"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1569199-7C99-477E-9552-E69FDC70D6C6}">
      <dsp:nvSpPr>
        <dsp:cNvPr id="0" name=""/>
        <dsp:cNvSpPr/>
      </dsp:nvSpPr>
      <dsp:spPr>
        <a:xfrm>
          <a:off x="414349" y="2875277"/>
          <a:ext cx="377043" cy="245897"/>
        </a:xfrm>
        <a:custGeom>
          <a:avLst/>
          <a:gdLst/>
          <a:ahLst/>
          <a:cxnLst/>
          <a:rect l="0" t="0" r="0" b="0"/>
          <a:pathLst>
            <a:path>
              <a:moveTo>
                <a:pt x="0" y="0"/>
              </a:moveTo>
              <a:lnTo>
                <a:pt x="0" y="245897"/>
              </a:lnTo>
              <a:lnTo>
                <a:pt x="377043" y="245897"/>
              </a:lnTo>
            </a:path>
          </a:pathLst>
        </a:cu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6286ADB3-7C3F-4AC9-ABAA-7E512E3C6E8E}">
      <dsp:nvSpPr>
        <dsp:cNvPr id="0" name=""/>
        <dsp:cNvSpPr/>
      </dsp:nvSpPr>
      <dsp:spPr>
        <a:xfrm>
          <a:off x="414349" y="1711361"/>
          <a:ext cx="3967150" cy="754086"/>
        </a:xfrm>
        <a:custGeom>
          <a:avLst/>
          <a:gdLst/>
          <a:ahLst/>
          <a:cxnLst/>
          <a:rect l="0" t="0" r="0" b="0"/>
          <a:pathLst>
            <a:path>
              <a:moveTo>
                <a:pt x="3967150" y="0"/>
              </a:moveTo>
              <a:lnTo>
                <a:pt x="3967150" y="668022"/>
              </a:lnTo>
              <a:lnTo>
                <a:pt x="0" y="668022"/>
              </a:lnTo>
              <a:lnTo>
                <a:pt x="0" y="7540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4E2E5FF-5CA7-46EE-91CB-45AAE8D138FB}">
      <dsp:nvSpPr>
        <dsp:cNvPr id="0" name=""/>
        <dsp:cNvSpPr/>
      </dsp:nvSpPr>
      <dsp:spPr>
        <a:xfrm>
          <a:off x="4176585" y="1301531"/>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5A5C6D8-7F29-48D9-888F-5358CBA7529E}">
      <dsp:nvSpPr>
        <dsp:cNvPr id="0" name=""/>
        <dsp:cNvSpPr/>
      </dsp:nvSpPr>
      <dsp:spPr>
        <a:xfrm>
          <a:off x="4176585" y="1301531"/>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DD1ED9E-5522-4AF8-9D04-84E9663AAA1D}">
      <dsp:nvSpPr>
        <dsp:cNvPr id="0" name=""/>
        <dsp:cNvSpPr/>
      </dsp:nvSpPr>
      <dsp:spPr>
        <a:xfrm>
          <a:off x="3971670" y="1375301"/>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Board of Directors</a:t>
          </a:r>
          <a:endParaRPr lang="en-US" sz="600" kern="1200" dirty="0">
            <a:solidFill>
              <a:sysClr val="windowText" lastClr="000000">
                <a:hueOff val="0"/>
                <a:satOff val="0"/>
                <a:lumOff val="0"/>
                <a:alphaOff val="0"/>
              </a:sysClr>
            </a:solidFill>
            <a:latin typeface="Calibri"/>
            <a:ea typeface="+mn-ea"/>
            <a:cs typeface="+mn-cs"/>
          </a:endParaRPr>
        </a:p>
      </dsp:txBody>
      <dsp:txXfrm>
        <a:off x="3971670" y="1375301"/>
        <a:ext cx="819659" cy="262290"/>
      </dsp:txXfrm>
    </dsp:sp>
    <dsp:sp modelId="{8195B771-D2A0-43FE-90C4-4125C48B6438}">
      <dsp:nvSpPr>
        <dsp:cNvPr id="0" name=""/>
        <dsp:cNvSpPr/>
      </dsp:nvSpPr>
      <dsp:spPr>
        <a:xfrm>
          <a:off x="209434"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71C58A7-1AAE-4606-8030-243FA7F2B6F5}">
      <dsp:nvSpPr>
        <dsp:cNvPr id="0" name=""/>
        <dsp:cNvSpPr/>
      </dsp:nvSpPr>
      <dsp:spPr>
        <a:xfrm>
          <a:off x="209434"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C9F3A1B-84A9-42A6-8044-E0A1A4BB2A34}">
      <dsp:nvSpPr>
        <dsp:cNvPr id="0" name=""/>
        <dsp:cNvSpPr/>
      </dsp:nvSpPr>
      <dsp:spPr>
        <a:xfrm>
          <a:off x="4519"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AmeriCorps State &amp; National</a:t>
          </a:r>
          <a:endParaRPr lang="en-US" sz="600" kern="1200" dirty="0">
            <a:solidFill>
              <a:sysClr val="windowText" lastClr="000000">
                <a:hueOff val="0"/>
                <a:satOff val="0"/>
                <a:lumOff val="0"/>
                <a:alphaOff val="0"/>
              </a:sysClr>
            </a:solidFill>
            <a:latin typeface="Calibri"/>
            <a:ea typeface="+mn-ea"/>
            <a:cs typeface="+mn-cs"/>
          </a:endParaRPr>
        </a:p>
      </dsp:txBody>
      <dsp:txXfrm>
        <a:off x="4519" y="2539217"/>
        <a:ext cx="819659" cy="262290"/>
      </dsp:txXfrm>
    </dsp:sp>
    <dsp:sp modelId="{9848723D-30F3-4AF5-AE63-5C6966AAAA4B}">
      <dsp:nvSpPr>
        <dsp:cNvPr id="0" name=""/>
        <dsp:cNvSpPr/>
      </dsp:nvSpPr>
      <dsp:spPr>
        <a:xfrm>
          <a:off x="742212" y="3047406"/>
          <a:ext cx="409829" cy="409829"/>
        </a:xfrm>
        <a:prstGeom prst="arc">
          <a:avLst>
            <a:gd name="adj1" fmla="val 13200000"/>
            <a:gd name="adj2" fmla="val 19200000"/>
          </a:avLst>
        </a:pr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ED4B7B6B-AAAF-4CEF-926B-B6BA40695A15}">
      <dsp:nvSpPr>
        <dsp:cNvPr id="0" name=""/>
        <dsp:cNvSpPr/>
      </dsp:nvSpPr>
      <dsp:spPr>
        <a:xfrm>
          <a:off x="742212" y="3047406"/>
          <a:ext cx="409829" cy="409829"/>
        </a:xfrm>
        <a:prstGeom prst="arc">
          <a:avLst>
            <a:gd name="adj1" fmla="val 2400000"/>
            <a:gd name="adj2" fmla="val 8400000"/>
          </a:avLst>
        </a:pr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DB03BDA1-2AFA-4554-B6B2-308EAF6DE8D3}">
      <dsp:nvSpPr>
        <dsp:cNvPr id="0" name=""/>
        <dsp:cNvSpPr/>
      </dsp:nvSpPr>
      <dsp:spPr>
        <a:xfrm>
          <a:off x="537298" y="3121175"/>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Your Program Officer</a:t>
          </a:r>
          <a:endParaRPr lang="en-US" sz="600" kern="1200" dirty="0">
            <a:solidFill>
              <a:sysClr val="windowText" lastClr="000000">
                <a:hueOff val="0"/>
                <a:satOff val="0"/>
                <a:lumOff val="0"/>
                <a:alphaOff val="0"/>
              </a:sysClr>
            </a:solidFill>
            <a:latin typeface="Calibri"/>
            <a:ea typeface="+mn-ea"/>
            <a:cs typeface="+mn-cs"/>
          </a:endParaRPr>
        </a:p>
      </dsp:txBody>
      <dsp:txXfrm>
        <a:off x="537298" y="3121175"/>
        <a:ext cx="819659" cy="262290"/>
      </dsp:txXfrm>
    </dsp:sp>
    <dsp:sp modelId="{F164C005-D46A-4765-966D-3798D1073C5B}">
      <dsp:nvSpPr>
        <dsp:cNvPr id="0" name=""/>
        <dsp:cNvSpPr/>
      </dsp:nvSpPr>
      <dsp:spPr>
        <a:xfrm>
          <a:off x="1201222"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938CD97-15CE-40BC-AF8A-2347C3D44166}">
      <dsp:nvSpPr>
        <dsp:cNvPr id="0" name=""/>
        <dsp:cNvSpPr/>
      </dsp:nvSpPr>
      <dsp:spPr>
        <a:xfrm>
          <a:off x="1201222"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3CDD35C-A960-4B60-B50F-9EED7A21A9E2}">
      <dsp:nvSpPr>
        <dsp:cNvPr id="0" name=""/>
        <dsp:cNvSpPr/>
      </dsp:nvSpPr>
      <dsp:spPr>
        <a:xfrm>
          <a:off x="996307"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Social Innovation Fund</a:t>
          </a:r>
          <a:endParaRPr lang="en-US" sz="600" kern="1200" dirty="0">
            <a:solidFill>
              <a:sysClr val="windowText" lastClr="000000">
                <a:hueOff val="0"/>
                <a:satOff val="0"/>
                <a:lumOff val="0"/>
                <a:alphaOff val="0"/>
              </a:sysClr>
            </a:solidFill>
            <a:latin typeface="Calibri"/>
            <a:ea typeface="+mn-ea"/>
            <a:cs typeface="+mn-cs"/>
          </a:endParaRPr>
        </a:p>
      </dsp:txBody>
      <dsp:txXfrm>
        <a:off x="996307" y="2539217"/>
        <a:ext cx="819659" cy="262290"/>
      </dsp:txXfrm>
    </dsp:sp>
    <dsp:sp modelId="{9A46F3F7-DE18-4280-927E-239DDA6BA9EE}">
      <dsp:nvSpPr>
        <dsp:cNvPr id="0" name=""/>
        <dsp:cNvSpPr/>
      </dsp:nvSpPr>
      <dsp:spPr>
        <a:xfrm>
          <a:off x="2193009"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BB081DB-7BA4-4402-9C7D-C0FFA2702ACA}">
      <dsp:nvSpPr>
        <dsp:cNvPr id="0" name=""/>
        <dsp:cNvSpPr/>
      </dsp:nvSpPr>
      <dsp:spPr>
        <a:xfrm>
          <a:off x="2193009"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2342E32-EBBA-412F-83D7-BA6CA1B595BE}">
      <dsp:nvSpPr>
        <dsp:cNvPr id="0" name=""/>
        <dsp:cNvSpPr/>
      </dsp:nvSpPr>
      <dsp:spPr>
        <a:xfrm>
          <a:off x="1988094"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Field Liaison</a:t>
          </a:r>
          <a:endParaRPr lang="en-US" sz="600" kern="1200" dirty="0">
            <a:solidFill>
              <a:sysClr val="windowText" lastClr="000000">
                <a:hueOff val="0"/>
                <a:satOff val="0"/>
                <a:lumOff val="0"/>
                <a:alphaOff val="0"/>
              </a:sysClr>
            </a:solidFill>
            <a:latin typeface="Calibri"/>
            <a:ea typeface="+mn-ea"/>
            <a:cs typeface="+mn-cs"/>
          </a:endParaRPr>
        </a:p>
      </dsp:txBody>
      <dsp:txXfrm>
        <a:off x="1988094" y="2539217"/>
        <a:ext cx="819659" cy="262290"/>
      </dsp:txXfrm>
    </dsp:sp>
    <dsp:sp modelId="{039B59A4-EE6A-44B2-91FF-FB40ABF36B92}">
      <dsp:nvSpPr>
        <dsp:cNvPr id="0" name=""/>
        <dsp:cNvSpPr/>
      </dsp:nvSpPr>
      <dsp:spPr>
        <a:xfrm>
          <a:off x="3184797"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30ACD22-656E-4EE5-8821-B0B281FB89B3}">
      <dsp:nvSpPr>
        <dsp:cNvPr id="0" name=""/>
        <dsp:cNvSpPr/>
      </dsp:nvSpPr>
      <dsp:spPr>
        <a:xfrm>
          <a:off x="3184797"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CE228DC-2C72-4386-A54C-978535E5B196}">
      <dsp:nvSpPr>
        <dsp:cNvPr id="0" name=""/>
        <dsp:cNvSpPr/>
      </dsp:nvSpPr>
      <dsp:spPr>
        <a:xfrm>
          <a:off x="2979882"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Senior Corps</a:t>
          </a:r>
          <a:endParaRPr lang="en-US" sz="600" kern="1200" dirty="0">
            <a:solidFill>
              <a:sysClr val="windowText" lastClr="000000">
                <a:hueOff val="0"/>
                <a:satOff val="0"/>
                <a:lumOff val="0"/>
                <a:alphaOff val="0"/>
              </a:sysClr>
            </a:solidFill>
            <a:latin typeface="Calibri"/>
            <a:ea typeface="+mn-ea"/>
            <a:cs typeface="+mn-cs"/>
          </a:endParaRPr>
        </a:p>
      </dsp:txBody>
      <dsp:txXfrm>
        <a:off x="2979882" y="2539217"/>
        <a:ext cx="819659" cy="262290"/>
      </dsp:txXfrm>
    </dsp:sp>
    <dsp:sp modelId="{69CD1DCD-4EDB-4C5D-BE0E-68F3DA20FFDF}">
      <dsp:nvSpPr>
        <dsp:cNvPr id="0" name=""/>
        <dsp:cNvSpPr/>
      </dsp:nvSpPr>
      <dsp:spPr>
        <a:xfrm>
          <a:off x="4176585"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E3F55EE-E5BA-4631-B5FA-A09B759C2AD2}">
      <dsp:nvSpPr>
        <dsp:cNvPr id="0" name=""/>
        <dsp:cNvSpPr/>
      </dsp:nvSpPr>
      <dsp:spPr>
        <a:xfrm>
          <a:off x="4176585"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460A472-5508-48A8-9292-B530BE60BE69}">
      <dsp:nvSpPr>
        <dsp:cNvPr id="0" name=""/>
        <dsp:cNvSpPr/>
      </dsp:nvSpPr>
      <dsp:spPr>
        <a:xfrm>
          <a:off x="3971670"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Chief of Staff</a:t>
          </a:r>
          <a:endParaRPr lang="en-US" sz="600" kern="1200" dirty="0">
            <a:solidFill>
              <a:sysClr val="windowText" lastClr="000000">
                <a:hueOff val="0"/>
                <a:satOff val="0"/>
                <a:lumOff val="0"/>
                <a:alphaOff val="0"/>
              </a:sysClr>
            </a:solidFill>
            <a:latin typeface="Calibri"/>
            <a:ea typeface="+mn-ea"/>
            <a:cs typeface="+mn-cs"/>
          </a:endParaRPr>
        </a:p>
      </dsp:txBody>
      <dsp:txXfrm>
        <a:off x="3971670" y="2539217"/>
        <a:ext cx="819659" cy="262290"/>
      </dsp:txXfrm>
    </dsp:sp>
    <dsp:sp modelId="{23198EC2-B809-4C4B-B3A7-C8D164F16C74}">
      <dsp:nvSpPr>
        <dsp:cNvPr id="0" name=""/>
        <dsp:cNvSpPr/>
      </dsp:nvSpPr>
      <dsp:spPr>
        <a:xfrm>
          <a:off x="2688903"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3FD5531-6C11-4DBD-9990-1EE8B89FB211}">
      <dsp:nvSpPr>
        <dsp:cNvPr id="0" name=""/>
        <dsp:cNvSpPr/>
      </dsp:nvSpPr>
      <dsp:spPr>
        <a:xfrm>
          <a:off x="2688903"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F4ADD59-8385-46F1-AF96-D50E2E7C4FC1}">
      <dsp:nvSpPr>
        <dsp:cNvPr id="0" name=""/>
        <dsp:cNvSpPr/>
      </dsp:nvSpPr>
      <dsp:spPr>
        <a:xfrm>
          <a:off x="2483988" y="3121175"/>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External Affairs</a:t>
          </a:r>
          <a:endParaRPr lang="en-US" sz="600" kern="1200" dirty="0">
            <a:solidFill>
              <a:sysClr val="windowText" lastClr="000000">
                <a:hueOff val="0"/>
                <a:satOff val="0"/>
                <a:lumOff val="0"/>
                <a:alphaOff val="0"/>
              </a:sysClr>
            </a:solidFill>
            <a:latin typeface="Calibri"/>
            <a:ea typeface="+mn-ea"/>
            <a:cs typeface="+mn-cs"/>
          </a:endParaRPr>
        </a:p>
      </dsp:txBody>
      <dsp:txXfrm>
        <a:off x="2483988" y="3121175"/>
        <a:ext cx="819659" cy="262290"/>
      </dsp:txXfrm>
    </dsp:sp>
    <dsp:sp modelId="{303639E1-E468-4C48-A046-0A86262A4183}">
      <dsp:nvSpPr>
        <dsp:cNvPr id="0" name=""/>
        <dsp:cNvSpPr/>
      </dsp:nvSpPr>
      <dsp:spPr>
        <a:xfrm>
          <a:off x="3680691"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2DBC393-1B73-4CD1-96F6-F3A344179B0D}">
      <dsp:nvSpPr>
        <dsp:cNvPr id="0" name=""/>
        <dsp:cNvSpPr/>
      </dsp:nvSpPr>
      <dsp:spPr>
        <a:xfrm>
          <a:off x="3680691"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7646084-824E-4B90-A732-6773DE2AB7FE}">
      <dsp:nvSpPr>
        <dsp:cNvPr id="0" name=""/>
        <dsp:cNvSpPr/>
      </dsp:nvSpPr>
      <dsp:spPr>
        <a:xfrm>
          <a:off x="3475776" y="3121175"/>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Government Relations</a:t>
          </a:r>
        </a:p>
      </dsp:txBody>
      <dsp:txXfrm>
        <a:off x="3475776" y="3121175"/>
        <a:ext cx="819659" cy="262290"/>
      </dsp:txXfrm>
    </dsp:sp>
    <dsp:sp modelId="{779350F5-EC30-4C49-A624-756821DD4E2F}">
      <dsp:nvSpPr>
        <dsp:cNvPr id="0" name=""/>
        <dsp:cNvSpPr/>
      </dsp:nvSpPr>
      <dsp:spPr>
        <a:xfrm>
          <a:off x="4672479"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7D687B0-6194-46AA-9441-00CE65B281BA}">
      <dsp:nvSpPr>
        <dsp:cNvPr id="0" name=""/>
        <dsp:cNvSpPr/>
      </dsp:nvSpPr>
      <dsp:spPr>
        <a:xfrm>
          <a:off x="4672479"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A0086FC-062D-4B6D-B12C-3CAE3D16A8E8}">
      <dsp:nvSpPr>
        <dsp:cNvPr id="0" name=""/>
        <dsp:cNvSpPr/>
      </dsp:nvSpPr>
      <dsp:spPr>
        <a:xfrm>
          <a:off x="4467564" y="3121175"/>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Chief Operating Officer</a:t>
          </a:r>
          <a:endParaRPr lang="en-US" sz="600" kern="1200" dirty="0">
            <a:solidFill>
              <a:sysClr val="windowText" lastClr="000000">
                <a:hueOff val="0"/>
                <a:satOff val="0"/>
                <a:lumOff val="0"/>
                <a:alphaOff val="0"/>
              </a:sysClr>
            </a:solidFill>
            <a:latin typeface="Calibri"/>
            <a:ea typeface="+mn-ea"/>
            <a:cs typeface="+mn-cs"/>
          </a:endParaRPr>
        </a:p>
      </dsp:txBody>
      <dsp:txXfrm>
        <a:off x="4467564" y="3121175"/>
        <a:ext cx="819659" cy="262290"/>
      </dsp:txXfrm>
    </dsp:sp>
    <dsp:sp modelId="{4CFF68DF-CD28-41A3-AF1C-98E12C1467A8}">
      <dsp:nvSpPr>
        <dsp:cNvPr id="0" name=""/>
        <dsp:cNvSpPr/>
      </dsp:nvSpPr>
      <dsp:spPr>
        <a:xfrm>
          <a:off x="3184797"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0E6D880-CB48-4BD6-AB60-261D40B57052}">
      <dsp:nvSpPr>
        <dsp:cNvPr id="0" name=""/>
        <dsp:cNvSpPr/>
      </dsp:nvSpPr>
      <dsp:spPr>
        <a:xfrm>
          <a:off x="3184797"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7C73EF5-B4F9-4638-976D-7A31F3CC32FD}">
      <dsp:nvSpPr>
        <dsp:cNvPr id="0" name=""/>
        <dsp:cNvSpPr/>
      </dsp:nvSpPr>
      <dsp:spPr>
        <a:xfrm>
          <a:off x="2979882" y="3703133"/>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Accountability &amp; Oversight</a:t>
          </a:r>
          <a:endParaRPr lang="en-US" sz="600" kern="1200" dirty="0">
            <a:solidFill>
              <a:sysClr val="windowText" lastClr="000000">
                <a:hueOff val="0"/>
                <a:satOff val="0"/>
                <a:lumOff val="0"/>
                <a:alphaOff val="0"/>
              </a:sysClr>
            </a:solidFill>
            <a:latin typeface="Calibri"/>
            <a:ea typeface="+mn-ea"/>
            <a:cs typeface="+mn-cs"/>
          </a:endParaRPr>
        </a:p>
      </dsp:txBody>
      <dsp:txXfrm>
        <a:off x="2979882" y="3703133"/>
        <a:ext cx="819659" cy="262290"/>
      </dsp:txXfrm>
    </dsp:sp>
    <dsp:sp modelId="{2321DD97-B05B-4337-B537-5F77D7D6BB65}">
      <dsp:nvSpPr>
        <dsp:cNvPr id="0" name=""/>
        <dsp:cNvSpPr/>
      </dsp:nvSpPr>
      <dsp:spPr>
        <a:xfrm>
          <a:off x="4176585"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0F9A891-A409-4EDA-BD86-1ED2371C967A}">
      <dsp:nvSpPr>
        <dsp:cNvPr id="0" name=""/>
        <dsp:cNvSpPr/>
      </dsp:nvSpPr>
      <dsp:spPr>
        <a:xfrm>
          <a:off x="4176585"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088B3DD-2F5B-4A27-B310-0D5696E55139}">
      <dsp:nvSpPr>
        <dsp:cNvPr id="0" name=""/>
        <dsp:cNvSpPr/>
      </dsp:nvSpPr>
      <dsp:spPr>
        <a:xfrm>
          <a:off x="3971670" y="3703133"/>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Chief Financial Officer</a:t>
          </a:r>
        </a:p>
      </dsp:txBody>
      <dsp:txXfrm>
        <a:off x="3971670" y="3703133"/>
        <a:ext cx="819659" cy="262290"/>
      </dsp:txXfrm>
    </dsp:sp>
    <dsp:sp modelId="{FC75624A-8A16-4DFE-B64B-B5D4625EB0E4}">
      <dsp:nvSpPr>
        <dsp:cNvPr id="0" name=""/>
        <dsp:cNvSpPr/>
      </dsp:nvSpPr>
      <dsp:spPr>
        <a:xfrm>
          <a:off x="3680691" y="4211322"/>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54846A3-0DFB-431A-A3EA-5E32099E1940}">
      <dsp:nvSpPr>
        <dsp:cNvPr id="0" name=""/>
        <dsp:cNvSpPr/>
      </dsp:nvSpPr>
      <dsp:spPr>
        <a:xfrm>
          <a:off x="3680691" y="4211322"/>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949C27C-006D-4CF1-907E-67A8C69358AC}">
      <dsp:nvSpPr>
        <dsp:cNvPr id="0" name=""/>
        <dsp:cNvSpPr/>
      </dsp:nvSpPr>
      <dsp:spPr>
        <a:xfrm>
          <a:off x="3475776" y="4285091"/>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b="1" kern="1200" dirty="0" smtClean="0">
              <a:solidFill>
                <a:sysClr val="windowText" lastClr="000000">
                  <a:hueOff val="0"/>
                  <a:satOff val="0"/>
                  <a:lumOff val="0"/>
                  <a:alphaOff val="0"/>
                </a:sysClr>
              </a:solidFill>
              <a:latin typeface="Calibri"/>
              <a:ea typeface="+mn-ea"/>
              <a:cs typeface="+mn-cs"/>
            </a:rPr>
            <a:t>Office of Accounting &amp; Financial Management Services</a:t>
          </a:r>
          <a:endParaRPr lang="en-US" sz="600" kern="1200" dirty="0">
            <a:solidFill>
              <a:sysClr val="windowText" lastClr="000000">
                <a:hueOff val="0"/>
                <a:satOff val="0"/>
                <a:lumOff val="0"/>
                <a:alphaOff val="0"/>
              </a:sysClr>
            </a:solidFill>
            <a:latin typeface="Calibri"/>
            <a:ea typeface="+mn-ea"/>
            <a:cs typeface="+mn-cs"/>
          </a:endParaRPr>
        </a:p>
      </dsp:txBody>
      <dsp:txXfrm>
        <a:off x="3475776" y="4285091"/>
        <a:ext cx="819659" cy="262290"/>
      </dsp:txXfrm>
    </dsp:sp>
    <dsp:sp modelId="{757AA572-0D0B-44D1-8C54-06F2BAE1447D}">
      <dsp:nvSpPr>
        <dsp:cNvPr id="0" name=""/>
        <dsp:cNvSpPr/>
      </dsp:nvSpPr>
      <dsp:spPr>
        <a:xfrm>
          <a:off x="3680691" y="4793280"/>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BF1A7D5-2020-4B5D-8BE2-E1666E4690FE}">
      <dsp:nvSpPr>
        <dsp:cNvPr id="0" name=""/>
        <dsp:cNvSpPr/>
      </dsp:nvSpPr>
      <dsp:spPr>
        <a:xfrm>
          <a:off x="3680691" y="4793280"/>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2B17FC1-8137-45F5-8662-9208681D55F1}">
      <dsp:nvSpPr>
        <dsp:cNvPr id="0" name=""/>
        <dsp:cNvSpPr/>
      </dsp:nvSpPr>
      <dsp:spPr>
        <a:xfrm>
          <a:off x="3475776" y="4867049"/>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b="1" kern="1200" dirty="0" smtClean="0">
              <a:solidFill>
                <a:sysClr val="windowText" lastClr="000000">
                  <a:hueOff val="0"/>
                  <a:satOff val="0"/>
                  <a:lumOff val="0"/>
                  <a:alphaOff val="0"/>
                </a:sysClr>
              </a:solidFill>
              <a:latin typeface="Calibri"/>
              <a:ea typeface="+mn-ea"/>
              <a:cs typeface="+mn-cs"/>
            </a:rPr>
            <a:t>Office of the National Service Trust</a:t>
          </a:r>
          <a:endParaRPr lang="en-US" sz="600" kern="1200" dirty="0">
            <a:solidFill>
              <a:sysClr val="windowText" lastClr="000000">
                <a:hueOff val="0"/>
                <a:satOff val="0"/>
                <a:lumOff val="0"/>
                <a:alphaOff val="0"/>
              </a:sysClr>
            </a:solidFill>
            <a:latin typeface="Calibri"/>
            <a:ea typeface="+mn-ea"/>
            <a:cs typeface="+mn-cs"/>
          </a:endParaRPr>
        </a:p>
      </dsp:txBody>
      <dsp:txXfrm>
        <a:off x="3475776" y="4867049"/>
        <a:ext cx="819659" cy="262290"/>
      </dsp:txXfrm>
    </dsp:sp>
    <dsp:sp modelId="{59CC5857-9482-4FE6-A745-DF1FBD326726}">
      <dsp:nvSpPr>
        <dsp:cNvPr id="0" name=""/>
        <dsp:cNvSpPr/>
      </dsp:nvSpPr>
      <dsp:spPr>
        <a:xfrm>
          <a:off x="4213469" y="5375238"/>
          <a:ext cx="409829" cy="409829"/>
        </a:xfrm>
        <a:prstGeom prst="arc">
          <a:avLst>
            <a:gd name="adj1" fmla="val 13200000"/>
            <a:gd name="adj2" fmla="val 19200000"/>
          </a:avLst>
        </a:pr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3C82038A-BF10-4154-8AB5-002CC3B72825}">
      <dsp:nvSpPr>
        <dsp:cNvPr id="0" name=""/>
        <dsp:cNvSpPr/>
      </dsp:nvSpPr>
      <dsp:spPr>
        <a:xfrm>
          <a:off x="4213469" y="5375238"/>
          <a:ext cx="409829" cy="409829"/>
        </a:xfrm>
        <a:prstGeom prst="arc">
          <a:avLst>
            <a:gd name="adj1" fmla="val 2400000"/>
            <a:gd name="adj2" fmla="val 8400000"/>
          </a:avLst>
        </a:pr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9017BC4A-A61F-4042-8403-2D2A19B9993A}">
      <dsp:nvSpPr>
        <dsp:cNvPr id="0" name=""/>
        <dsp:cNvSpPr/>
      </dsp:nvSpPr>
      <dsp:spPr>
        <a:xfrm>
          <a:off x="4008555" y="544900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Your Trust Officer</a:t>
          </a:r>
          <a:endParaRPr lang="en-US" sz="600" kern="1200" dirty="0">
            <a:solidFill>
              <a:sysClr val="windowText" lastClr="000000">
                <a:hueOff val="0"/>
                <a:satOff val="0"/>
                <a:lumOff val="0"/>
                <a:alphaOff val="0"/>
              </a:sysClr>
            </a:solidFill>
            <a:latin typeface="Calibri"/>
            <a:ea typeface="+mn-ea"/>
            <a:cs typeface="+mn-cs"/>
          </a:endParaRPr>
        </a:p>
      </dsp:txBody>
      <dsp:txXfrm>
        <a:off x="4008555" y="5449007"/>
        <a:ext cx="819659" cy="262290"/>
      </dsp:txXfrm>
    </dsp:sp>
    <dsp:sp modelId="{4B0D8814-FC7E-4AC8-8417-3D4881F8BC6E}">
      <dsp:nvSpPr>
        <dsp:cNvPr id="0" name=""/>
        <dsp:cNvSpPr/>
      </dsp:nvSpPr>
      <dsp:spPr>
        <a:xfrm>
          <a:off x="4672479" y="4211322"/>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CE6DE0A-E265-4EAB-9F6B-94206331922D}">
      <dsp:nvSpPr>
        <dsp:cNvPr id="0" name=""/>
        <dsp:cNvSpPr/>
      </dsp:nvSpPr>
      <dsp:spPr>
        <a:xfrm>
          <a:off x="4672479" y="4211322"/>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A01DE67-75BC-4CDC-A6A5-9C36117F2D4A}">
      <dsp:nvSpPr>
        <dsp:cNvPr id="0" name=""/>
        <dsp:cNvSpPr/>
      </dsp:nvSpPr>
      <dsp:spPr>
        <a:xfrm>
          <a:off x="4467564" y="4285091"/>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Office of Grants Management</a:t>
          </a:r>
          <a:endParaRPr lang="en-US" sz="600" kern="1200" dirty="0">
            <a:solidFill>
              <a:sysClr val="windowText" lastClr="000000">
                <a:hueOff val="0"/>
                <a:satOff val="0"/>
                <a:lumOff val="0"/>
                <a:alphaOff val="0"/>
              </a:sysClr>
            </a:solidFill>
            <a:latin typeface="Calibri"/>
            <a:ea typeface="+mn-ea"/>
            <a:cs typeface="+mn-cs"/>
          </a:endParaRPr>
        </a:p>
      </dsp:txBody>
      <dsp:txXfrm>
        <a:off x="4467564" y="4285091"/>
        <a:ext cx="819659" cy="262290"/>
      </dsp:txXfrm>
    </dsp:sp>
    <dsp:sp modelId="{DE18880B-A433-4717-B3AB-5051191E51FC}">
      <dsp:nvSpPr>
        <dsp:cNvPr id="0" name=""/>
        <dsp:cNvSpPr/>
      </dsp:nvSpPr>
      <dsp:spPr>
        <a:xfrm>
          <a:off x="5205257" y="4793280"/>
          <a:ext cx="409829" cy="409829"/>
        </a:xfrm>
        <a:prstGeom prst="arc">
          <a:avLst>
            <a:gd name="adj1" fmla="val 13200000"/>
            <a:gd name="adj2" fmla="val 19200000"/>
          </a:avLst>
        </a:pr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C1649E71-2069-4946-9603-1870AE85FBA7}">
      <dsp:nvSpPr>
        <dsp:cNvPr id="0" name=""/>
        <dsp:cNvSpPr/>
      </dsp:nvSpPr>
      <dsp:spPr>
        <a:xfrm>
          <a:off x="5205257" y="4793280"/>
          <a:ext cx="409829" cy="409829"/>
        </a:xfrm>
        <a:prstGeom prst="arc">
          <a:avLst>
            <a:gd name="adj1" fmla="val 2400000"/>
            <a:gd name="adj2" fmla="val 8400000"/>
          </a:avLst>
        </a:prstGeom>
        <a:noFill/>
        <a:ln w="254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0741ADD7-2F55-46BE-90E6-6B1E020BF3C4}">
      <dsp:nvSpPr>
        <dsp:cNvPr id="0" name=""/>
        <dsp:cNvSpPr/>
      </dsp:nvSpPr>
      <dsp:spPr>
        <a:xfrm>
          <a:off x="5000342" y="4867049"/>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Your Grants Officer</a:t>
          </a:r>
        </a:p>
      </dsp:txBody>
      <dsp:txXfrm>
        <a:off x="5000342" y="4867049"/>
        <a:ext cx="819659" cy="262290"/>
      </dsp:txXfrm>
    </dsp:sp>
    <dsp:sp modelId="{528D29A0-4A16-4CE6-997F-3CEA33D92477}">
      <dsp:nvSpPr>
        <dsp:cNvPr id="0" name=""/>
        <dsp:cNvSpPr/>
      </dsp:nvSpPr>
      <dsp:spPr>
        <a:xfrm>
          <a:off x="5168372"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A034A00-C2B2-4AD7-A010-A5B3612253DC}">
      <dsp:nvSpPr>
        <dsp:cNvPr id="0" name=""/>
        <dsp:cNvSpPr/>
      </dsp:nvSpPr>
      <dsp:spPr>
        <a:xfrm>
          <a:off x="5168372"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EEE8519-7BE0-4B10-B1F7-C79DFCFE50A4}">
      <dsp:nvSpPr>
        <dsp:cNvPr id="0" name=""/>
        <dsp:cNvSpPr/>
      </dsp:nvSpPr>
      <dsp:spPr>
        <a:xfrm>
          <a:off x="4963458" y="3703133"/>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Information Technology</a:t>
          </a:r>
        </a:p>
      </dsp:txBody>
      <dsp:txXfrm>
        <a:off x="4963458" y="3703133"/>
        <a:ext cx="819659" cy="262290"/>
      </dsp:txXfrm>
    </dsp:sp>
    <dsp:sp modelId="{7250D367-E668-4AB8-B66D-5835288CF589}">
      <dsp:nvSpPr>
        <dsp:cNvPr id="0" name=""/>
        <dsp:cNvSpPr/>
      </dsp:nvSpPr>
      <dsp:spPr>
        <a:xfrm>
          <a:off x="6160160" y="3629364"/>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A4DD8A1-9082-4948-9561-68B6E33E67B1}">
      <dsp:nvSpPr>
        <dsp:cNvPr id="0" name=""/>
        <dsp:cNvSpPr/>
      </dsp:nvSpPr>
      <dsp:spPr>
        <a:xfrm>
          <a:off x="6160160" y="3629364"/>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8700099-8922-41F7-9E7C-D663012ED368}">
      <dsp:nvSpPr>
        <dsp:cNvPr id="0" name=""/>
        <dsp:cNvSpPr/>
      </dsp:nvSpPr>
      <dsp:spPr>
        <a:xfrm>
          <a:off x="5955245" y="3703133"/>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Human Capital</a:t>
          </a:r>
        </a:p>
      </dsp:txBody>
      <dsp:txXfrm>
        <a:off x="5955245" y="3703133"/>
        <a:ext cx="819659" cy="262290"/>
      </dsp:txXfrm>
    </dsp:sp>
    <dsp:sp modelId="{6851EE8D-C39E-41AE-AF69-2B4061A6AD62}">
      <dsp:nvSpPr>
        <dsp:cNvPr id="0" name=""/>
        <dsp:cNvSpPr/>
      </dsp:nvSpPr>
      <dsp:spPr>
        <a:xfrm>
          <a:off x="6692939" y="4211322"/>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11A0233-E0A8-4FC9-96D3-0E9490EF3849}">
      <dsp:nvSpPr>
        <dsp:cNvPr id="0" name=""/>
        <dsp:cNvSpPr/>
      </dsp:nvSpPr>
      <dsp:spPr>
        <a:xfrm>
          <a:off x="6692939" y="4211322"/>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0676ED8-D9BC-4803-B5F6-9F605C7C48FD}">
      <dsp:nvSpPr>
        <dsp:cNvPr id="0" name=""/>
        <dsp:cNvSpPr/>
      </dsp:nvSpPr>
      <dsp:spPr>
        <a:xfrm>
          <a:off x="6488024" y="4285091"/>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Civil Rights &amp; Inclusiveness</a:t>
          </a:r>
        </a:p>
      </dsp:txBody>
      <dsp:txXfrm>
        <a:off x="6488024" y="4285091"/>
        <a:ext cx="819659" cy="262290"/>
      </dsp:txXfrm>
    </dsp:sp>
    <dsp:sp modelId="{FE96C008-9531-40F5-AEF9-455F334C65F6}">
      <dsp:nvSpPr>
        <dsp:cNvPr id="0" name=""/>
        <dsp:cNvSpPr/>
      </dsp:nvSpPr>
      <dsp:spPr>
        <a:xfrm>
          <a:off x="5664266" y="3047406"/>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C934AAC-3F6A-43A4-9E67-DDD3F6CB35D2}">
      <dsp:nvSpPr>
        <dsp:cNvPr id="0" name=""/>
        <dsp:cNvSpPr/>
      </dsp:nvSpPr>
      <dsp:spPr>
        <a:xfrm>
          <a:off x="5664266" y="3047406"/>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092B0CA-80DC-4DF7-91B8-53E01243B225}">
      <dsp:nvSpPr>
        <dsp:cNvPr id="0" name=""/>
        <dsp:cNvSpPr/>
      </dsp:nvSpPr>
      <dsp:spPr>
        <a:xfrm>
          <a:off x="5459351" y="3121175"/>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Research &amp; Evaluation</a:t>
          </a:r>
          <a:endParaRPr lang="en-US" sz="600" kern="1200" dirty="0">
            <a:solidFill>
              <a:sysClr val="windowText" lastClr="000000">
                <a:hueOff val="0"/>
                <a:satOff val="0"/>
                <a:lumOff val="0"/>
                <a:alphaOff val="0"/>
              </a:sysClr>
            </a:solidFill>
            <a:latin typeface="Calibri"/>
            <a:ea typeface="+mn-ea"/>
            <a:cs typeface="+mn-cs"/>
          </a:endParaRPr>
        </a:p>
      </dsp:txBody>
      <dsp:txXfrm>
        <a:off x="5459351" y="3121175"/>
        <a:ext cx="819659" cy="262290"/>
      </dsp:txXfrm>
    </dsp:sp>
    <dsp:sp modelId="{B6204DB3-543A-41A2-A045-82CDA02630FA}">
      <dsp:nvSpPr>
        <dsp:cNvPr id="0" name=""/>
        <dsp:cNvSpPr/>
      </dsp:nvSpPr>
      <dsp:spPr>
        <a:xfrm>
          <a:off x="5168372"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D0CEE50-159C-4A63-AB3E-FF0E3DD41250}">
      <dsp:nvSpPr>
        <dsp:cNvPr id="0" name=""/>
        <dsp:cNvSpPr/>
      </dsp:nvSpPr>
      <dsp:spPr>
        <a:xfrm>
          <a:off x="5168372"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B61DBF7-F9FD-490F-B7A5-BFF45F191583}">
      <dsp:nvSpPr>
        <dsp:cNvPr id="0" name=""/>
        <dsp:cNvSpPr/>
      </dsp:nvSpPr>
      <dsp:spPr>
        <a:xfrm>
          <a:off x="4963458"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AmeriCorps VISTA</a:t>
          </a:r>
          <a:endParaRPr lang="en-US" sz="600" kern="1200" dirty="0">
            <a:solidFill>
              <a:sysClr val="windowText" lastClr="000000">
                <a:hueOff val="0"/>
                <a:satOff val="0"/>
                <a:lumOff val="0"/>
                <a:alphaOff val="0"/>
              </a:sysClr>
            </a:solidFill>
            <a:latin typeface="Calibri"/>
            <a:ea typeface="+mn-ea"/>
            <a:cs typeface="+mn-cs"/>
          </a:endParaRPr>
        </a:p>
      </dsp:txBody>
      <dsp:txXfrm>
        <a:off x="4963458" y="2539217"/>
        <a:ext cx="819659" cy="262290"/>
      </dsp:txXfrm>
    </dsp:sp>
    <dsp:sp modelId="{83681051-5070-4545-89A4-F9422CFAD60B}">
      <dsp:nvSpPr>
        <dsp:cNvPr id="0" name=""/>
        <dsp:cNvSpPr/>
      </dsp:nvSpPr>
      <dsp:spPr>
        <a:xfrm>
          <a:off x="6160160"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A91FD47-652F-4DB2-9C5D-4E5D15A77AB6}">
      <dsp:nvSpPr>
        <dsp:cNvPr id="0" name=""/>
        <dsp:cNvSpPr/>
      </dsp:nvSpPr>
      <dsp:spPr>
        <a:xfrm>
          <a:off x="6160160"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8C066B4-1763-4729-BDF4-44A6FC3B8D44}">
      <dsp:nvSpPr>
        <dsp:cNvPr id="0" name=""/>
        <dsp:cNvSpPr/>
      </dsp:nvSpPr>
      <dsp:spPr>
        <a:xfrm>
          <a:off x="5955245"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AmeriCorps NCCC</a:t>
          </a:r>
          <a:endParaRPr lang="en-US" sz="600" kern="1200" dirty="0">
            <a:solidFill>
              <a:sysClr val="windowText" lastClr="000000">
                <a:hueOff val="0"/>
                <a:satOff val="0"/>
                <a:lumOff val="0"/>
                <a:alphaOff val="0"/>
              </a:sysClr>
            </a:solidFill>
            <a:latin typeface="Calibri"/>
            <a:ea typeface="+mn-ea"/>
            <a:cs typeface="+mn-cs"/>
          </a:endParaRPr>
        </a:p>
      </dsp:txBody>
      <dsp:txXfrm>
        <a:off x="5955245" y="2539217"/>
        <a:ext cx="819659" cy="262290"/>
      </dsp:txXfrm>
    </dsp:sp>
    <dsp:sp modelId="{1B5E02D4-39AC-401A-A5D7-3B29EDA8552D}">
      <dsp:nvSpPr>
        <dsp:cNvPr id="0" name=""/>
        <dsp:cNvSpPr/>
      </dsp:nvSpPr>
      <dsp:spPr>
        <a:xfrm>
          <a:off x="7151948"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FEAE1E2-07CE-4DBC-9CBE-E1F32B8771A1}">
      <dsp:nvSpPr>
        <dsp:cNvPr id="0" name=""/>
        <dsp:cNvSpPr/>
      </dsp:nvSpPr>
      <dsp:spPr>
        <a:xfrm>
          <a:off x="7151948"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F1D47F2-0837-4BA6-9710-5954FDB48DB5}">
      <dsp:nvSpPr>
        <dsp:cNvPr id="0" name=""/>
        <dsp:cNvSpPr/>
      </dsp:nvSpPr>
      <dsp:spPr>
        <a:xfrm>
          <a:off x="6947033"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Chief Strategy Officer</a:t>
          </a:r>
          <a:endParaRPr lang="en-US" sz="600" kern="1200" dirty="0">
            <a:solidFill>
              <a:sysClr val="windowText" lastClr="000000">
                <a:hueOff val="0"/>
                <a:satOff val="0"/>
                <a:lumOff val="0"/>
                <a:alphaOff val="0"/>
              </a:sysClr>
            </a:solidFill>
            <a:latin typeface="Calibri"/>
            <a:ea typeface="+mn-ea"/>
            <a:cs typeface="+mn-cs"/>
          </a:endParaRPr>
        </a:p>
      </dsp:txBody>
      <dsp:txXfrm>
        <a:off x="6947033" y="2539217"/>
        <a:ext cx="819659" cy="262290"/>
      </dsp:txXfrm>
    </dsp:sp>
    <dsp:sp modelId="{0F3987AF-6333-42E8-85BA-37A33A14D9A4}">
      <dsp:nvSpPr>
        <dsp:cNvPr id="0" name=""/>
        <dsp:cNvSpPr/>
      </dsp:nvSpPr>
      <dsp:spPr>
        <a:xfrm>
          <a:off x="8143736" y="2465448"/>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CF189D1-ED21-410D-92AC-90A2AA663F86}">
      <dsp:nvSpPr>
        <dsp:cNvPr id="0" name=""/>
        <dsp:cNvSpPr/>
      </dsp:nvSpPr>
      <dsp:spPr>
        <a:xfrm>
          <a:off x="8143736" y="2465448"/>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73C7310-8378-4DAB-AA80-F6EF19B709DF}">
      <dsp:nvSpPr>
        <dsp:cNvPr id="0" name=""/>
        <dsp:cNvSpPr/>
      </dsp:nvSpPr>
      <dsp:spPr>
        <a:xfrm>
          <a:off x="7938821" y="2539217"/>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General Counsel</a:t>
          </a:r>
          <a:endParaRPr lang="en-US" sz="600" kern="1200" dirty="0">
            <a:solidFill>
              <a:sysClr val="windowText" lastClr="000000">
                <a:hueOff val="0"/>
                <a:satOff val="0"/>
                <a:lumOff val="0"/>
                <a:alphaOff val="0"/>
              </a:sysClr>
            </a:solidFill>
            <a:latin typeface="Calibri"/>
            <a:ea typeface="+mn-ea"/>
            <a:cs typeface="+mn-cs"/>
          </a:endParaRPr>
        </a:p>
      </dsp:txBody>
      <dsp:txXfrm>
        <a:off x="7938821" y="2539217"/>
        <a:ext cx="819659" cy="262290"/>
      </dsp:txXfrm>
    </dsp:sp>
    <dsp:sp modelId="{3C8F96AD-C60B-40E1-ACF3-677473CCB412}">
      <dsp:nvSpPr>
        <dsp:cNvPr id="0" name=""/>
        <dsp:cNvSpPr/>
      </dsp:nvSpPr>
      <dsp:spPr>
        <a:xfrm>
          <a:off x="3680691" y="1883489"/>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64458FE-AE13-4784-B060-28F1B765879B}">
      <dsp:nvSpPr>
        <dsp:cNvPr id="0" name=""/>
        <dsp:cNvSpPr/>
      </dsp:nvSpPr>
      <dsp:spPr>
        <a:xfrm>
          <a:off x="3680691" y="1883489"/>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D0E64EE-6B1A-4737-9E11-2F99BF53A59F}">
      <dsp:nvSpPr>
        <dsp:cNvPr id="0" name=""/>
        <dsp:cNvSpPr/>
      </dsp:nvSpPr>
      <dsp:spPr>
        <a:xfrm>
          <a:off x="3475776" y="1957259"/>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CEO</a:t>
          </a:r>
          <a:endParaRPr lang="en-US" sz="600" kern="1200" dirty="0">
            <a:solidFill>
              <a:sysClr val="windowText" lastClr="000000">
                <a:hueOff val="0"/>
                <a:satOff val="0"/>
                <a:lumOff val="0"/>
                <a:alphaOff val="0"/>
              </a:sysClr>
            </a:solidFill>
            <a:latin typeface="Calibri"/>
            <a:ea typeface="+mn-ea"/>
            <a:cs typeface="+mn-cs"/>
          </a:endParaRPr>
        </a:p>
      </dsp:txBody>
      <dsp:txXfrm>
        <a:off x="3475776" y="1957259"/>
        <a:ext cx="819659" cy="262290"/>
      </dsp:txXfrm>
    </dsp:sp>
    <dsp:sp modelId="{CFE3058F-9FC5-444F-9217-8474D4B7B9F8}">
      <dsp:nvSpPr>
        <dsp:cNvPr id="0" name=""/>
        <dsp:cNvSpPr/>
      </dsp:nvSpPr>
      <dsp:spPr>
        <a:xfrm>
          <a:off x="4672479" y="1883489"/>
          <a:ext cx="409829" cy="409829"/>
        </a:xfrm>
        <a:prstGeom prst="arc">
          <a:avLst>
            <a:gd name="adj1" fmla="val 13200000"/>
            <a:gd name="adj2" fmla="val 192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F792C6D-D2D6-4B5B-8578-913A60EE596E}">
      <dsp:nvSpPr>
        <dsp:cNvPr id="0" name=""/>
        <dsp:cNvSpPr/>
      </dsp:nvSpPr>
      <dsp:spPr>
        <a:xfrm>
          <a:off x="4672479" y="1883489"/>
          <a:ext cx="409829" cy="409829"/>
        </a:xfrm>
        <a:prstGeom prst="arc">
          <a:avLst>
            <a:gd name="adj1" fmla="val 2400000"/>
            <a:gd name="adj2" fmla="val 8400000"/>
          </a:avLst>
        </a:pr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DCA87DE-EA9E-43F2-9CAD-E2DB04B8BEB6}">
      <dsp:nvSpPr>
        <dsp:cNvPr id="0" name=""/>
        <dsp:cNvSpPr/>
      </dsp:nvSpPr>
      <dsp:spPr>
        <a:xfrm>
          <a:off x="4467564" y="1957259"/>
          <a:ext cx="819659" cy="26229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solidFill>
                <a:sysClr val="windowText" lastClr="000000">
                  <a:hueOff val="0"/>
                  <a:satOff val="0"/>
                  <a:lumOff val="0"/>
                  <a:alphaOff val="0"/>
                </a:sysClr>
              </a:solidFill>
              <a:latin typeface="Calibri"/>
              <a:ea typeface="+mn-ea"/>
              <a:cs typeface="+mn-cs"/>
            </a:rPr>
            <a:t>Inspector General</a:t>
          </a:r>
          <a:endParaRPr lang="en-US" sz="600" kern="1200" dirty="0">
            <a:solidFill>
              <a:sysClr val="windowText" lastClr="000000">
                <a:hueOff val="0"/>
                <a:satOff val="0"/>
                <a:lumOff val="0"/>
                <a:alphaOff val="0"/>
              </a:sysClr>
            </a:solidFill>
            <a:latin typeface="Calibri"/>
            <a:ea typeface="+mn-ea"/>
            <a:cs typeface="+mn-cs"/>
          </a:endParaRPr>
        </a:p>
      </dsp:txBody>
      <dsp:txXfrm>
        <a:off x="4467564" y="1957259"/>
        <a:ext cx="819659" cy="2622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10BB5-35E1-48F7-B2CB-D4D27BC37E82}">
      <dsp:nvSpPr>
        <dsp:cNvPr id="0" name=""/>
        <dsp:cNvSpPr/>
      </dsp:nvSpPr>
      <dsp:spPr>
        <a:xfrm>
          <a:off x="2163817" y="585048"/>
          <a:ext cx="3901964" cy="3901964"/>
        </a:xfrm>
        <a:prstGeom prst="blockArc">
          <a:avLst>
            <a:gd name="adj1" fmla="val 10800000"/>
            <a:gd name="adj2" fmla="val 16200000"/>
            <a:gd name="adj3" fmla="val 4640"/>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1443F6B6-693D-4DDA-9D27-D8FB4A0565AD}">
      <dsp:nvSpPr>
        <dsp:cNvPr id="0" name=""/>
        <dsp:cNvSpPr/>
      </dsp:nvSpPr>
      <dsp:spPr>
        <a:xfrm>
          <a:off x="2163817" y="585048"/>
          <a:ext cx="3901964" cy="3901964"/>
        </a:xfrm>
        <a:prstGeom prst="blockArc">
          <a:avLst>
            <a:gd name="adj1" fmla="val 5400000"/>
            <a:gd name="adj2" fmla="val 10800000"/>
            <a:gd name="adj3" fmla="val 464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sp>
    <dsp:sp modelId="{D925453A-38AC-4C58-A8BA-FDB194BF0044}">
      <dsp:nvSpPr>
        <dsp:cNvPr id="0" name=""/>
        <dsp:cNvSpPr/>
      </dsp:nvSpPr>
      <dsp:spPr>
        <a:xfrm>
          <a:off x="2163817" y="585048"/>
          <a:ext cx="3901964" cy="3901964"/>
        </a:xfrm>
        <a:prstGeom prst="blockArc">
          <a:avLst>
            <a:gd name="adj1" fmla="val 0"/>
            <a:gd name="adj2" fmla="val 5400000"/>
            <a:gd name="adj3" fmla="val 4640"/>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2B84F4E3-7B35-48D6-AD80-03D6F1EF71F8}">
      <dsp:nvSpPr>
        <dsp:cNvPr id="0" name=""/>
        <dsp:cNvSpPr/>
      </dsp:nvSpPr>
      <dsp:spPr>
        <a:xfrm>
          <a:off x="2163817" y="585048"/>
          <a:ext cx="3901964" cy="3901964"/>
        </a:xfrm>
        <a:prstGeom prst="blockArc">
          <a:avLst>
            <a:gd name="adj1" fmla="val 16200000"/>
            <a:gd name="adj2" fmla="val 0"/>
            <a:gd name="adj3" fmla="val 4640"/>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BB7CA846-82E1-4402-81A2-9953462E8CB4}">
      <dsp:nvSpPr>
        <dsp:cNvPr id="0" name=""/>
        <dsp:cNvSpPr/>
      </dsp:nvSpPr>
      <dsp:spPr>
        <a:xfrm>
          <a:off x="3216696" y="1637927"/>
          <a:ext cx="1796206" cy="179620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i="1" kern="1200" dirty="0" smtClean="0"/>
            <a:t>AmeriCorps Program</a:t>
          </a:r>
          <a:endParaRPr lang="en-US" sz="1800" b="1" i="1" kern="1200" dirty="0"/>
        </a:p>
      </dsp:txBody>
      <dsp:txXfrm>
        <a:off x="3479744" y="1900975"/>
        <a:ext cx="1270110" cy="1270110"/>
      </dsp:txXfrm>
    </dsp:sp>
    <dsp:sp modelId="{64F5E5AE-7D61-4251-AA12-83923491E559}">
      <dsp:nvSpPr>
        <dsp:cNvPr id="0" name=""/>
        <dsp:cNvSpPr/>
      </dsp:nvSpPr>
      <dsp:spPr>
        <a:xfrm>
          <a:off x="3486127" y="1640"/>
          <a:ext cx="1257344" cy="125734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Vision</a:t>
          </a:r>
          <a:endParaRPr lang="en-US" sz="1400" b="1" kern="1200" dirty="0"/>
        </a:p>
      </dsp:txBody>
      <dsp:txXfrm>
        <a:off x="3670261" y="185774"/>
        <a:ext cx="889076" cy="889076"/>
      </dsp:txXfrm>
    </dsp:sp>
    <dsp:sp modelId="{DE1A9DBD-20EB-489F-A5B0-DDC230DACB91}">
      <dsp:nvSpPr>
        <dsp:cNvPr id="0" name=""/>
        <dsp:cNvSpPr/>
      </dsp:nvSpPr>
      <dsp:spPr>
        <a:xfrm>
          <a:off x="5391845" y="1907358"/>
          <a:ext cx="1257344" cy="125734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Foundation Building</a:t>
          </a:r>
          <a:endParaRPr lang="en-US" sz="1400" b="1" kern="1200" dirty="0"/>
        </a:p>
      </dsp:txBody>
      <dsp:txXfrm>
        <a:off x="5575979" y="2091492"/>
        <a:ext cx="889076" cy="889076"/>
      </dsp:txXfrm>
    </dsp:sp>
    <dsp:sp modelId="{55BD431A-09E5-4F58-B3F7-118D2529C650}">
      <dsp:nvSpPr>
        <dsp:cNvPr id="0" name=""/>
        <dsp:cNvSpPr/>
      </dsp:nvSpPr>
      <dsp:spPr>
        <a:xfrm>
          <a:off x="3486127" y="3813076"/>
          <a:ext cx="1257344" cy="125734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t>Implementation</a:t>
          </a:r>
          <a:endParaRPr lang="en-US" sz="1000" b="1" kern="1200" dirty="0"/>
        </a:p>
      </dsp:txBody>
      <dsp:txXfrm>
        <a:off x="3670261" y="3997210"/>
        <a:ext cx="889076" cy="889076"/>
      </dsp:txXfrm>
    </dsp:sp>
    <dsp:sp modelId="{6043AC55-8956-470A-8148-32559AFCDEA8}">
      <dsp:nvSpPr>
        <dsp:cNvPr id="0" name=""/>
        <dsp:cNvSpPr/>
      </dsp:nvSpPr>
      <dsp:spPr>
        <a:xfrm>
          <a:off x="1580409" y="1907358"/>
          <a:ext cx="1257344" cy="125734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Evaluation/Revision</a:t>
          </a:r>
          <a:endParaRPr lang="en-US" sz="1400" b="1" kern="1200" dirty="0"/>
        </a:p>
      </dsp:txBody>
      <dsp:txXfrm>
        <a:off x="1764543" y="2091492"/>
        <a:ext cx="889076" cy="88907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E083A2-BAF4-48A8-B6CE-23DF0666E0A5}">
      <dsp:nvSpPr>
        <dsp:cNvPr id="0" name=""/>
        <dsp:cNvSpPr/>
      </dsp:nvSpPr>
      <dsp:spPr>
        <a:xfrm>
          <a:off x="3811" y="1807989"/>
          <a:ext cx="2086097" cy="10430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NOGA</a:t>
          </a:r>
          <a:endParaRPr lang="en-US" sz="2600" kern="1200" dirty="0"/>
        </a:p>
      </dsp:txBody>
      <dsp:txXfrm>
        <a:off x="34361" y="1838539"/>
        <a:ext cx="2024997" cy="981948"/>
      </dsp:txXfrm>
    </dsp:sp>
    <dsp:sp modelId="{5D1F8BFD-AE86-4AF6-A4C0-5680C9F142DC}">
      <dsp:nvSpPr>
        <dsp:cNvPr id="0" name=""/>
        <dsp:cNvSpPr/>
      </dsp:nvSpPr>
      <dsp:spPr>
        <a:xfrm>
          <a:off x="2089909" y="2309364"/>
          <a:ext cx="834439" cy="40297"/>
        </a:xfrm>
        <a:custGeom>
          <a:avLst/>
          <a:gdLst/>
          <a:ahLst/>
          <a:cxnLst/>
          <a:rect l="0" t="0" r="0" b="0"/>
          <a:pathLst>
            <a:path>
              <a:moveTo>
                <a:pt x="0" y="20148"/>
              </a:moveTo>
              <a:lnTo>
                <a:pt x="834439" y="201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2486267" y="2308652"/>
        <a:ext cx="41721" cy="41721"/>
      </dsp:txXfrm>
    </dsp:sp>
    <dsp:sp modelId="{96384FA9-78E1-41B4-9022-5C039D2A4CA1}">
      <dsp:nvSpPr>
        <dsp:cNvPr id="0" name=""/>
        <dsp:cNvSpPr/>
      </dsp:nvSpPr>
      <dsp:spPr>
        <a:xfrm>
          <a:off x="2924348" y="1807989"/>
          <a:ext cx="2086097" cy="10430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Terms &amp; Conditions</a:t>
          </a:r>
          <a:endParaRPr lang="en-US" sz="2600" kern="1200" dirty="0"/>
        </a:p>
      </dsp:txBody>
      <dsp:txXfrm>
        <a:off x="2954898" y="1838539"/>
        <a:ext cx="2024997" cy="981948"/>
      </dsp:txXfrm>
    </dsp:sp>
    <dsp:sp modelId="{62577C67-2BD3-4B70-82B2-BD05AB35DD67}">
      <dsp:nvSpPr>
        <dsp:cNvPr id="0" name=""/>
        <dsp:cNvSpPr/>
      </dsp:nvSpPr>
      <dsp:spPr>
        <a:xfrm rot="19457599">
          <a:off x="4913857" y="2009488"/>
          <a:ext cx="1027614" cy="40297"/>
        </a:xfrm>
        <a:custGeom>
          <a:avLst/>
          <a:gdLst/>
          <a:ahLst/>
          <a:cxnLst/>
          <a:rect l="0" t="0" r="0" b="0"/>
          <a:pathLst>
            <a:path>
              <a:moveTo>
                <a:pt x="0" y="20148"/>
              </a:moveTo>
              <a:lnTo>
                <a:pt x="1027614" y="2014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5401974" y="2003946"/>
        <a:ext cx="51380" cy="51380"/>
      </dsp:txXfrm>
    </dsp:sp>
    <dsp:sp modelId="{0A445D91-FBA0-416E-BA63-F65CE775CE5C}">
      <dsp:nvSpPr>
        <dsp:cNvPr id="0" name=""/>
        <dsp:cNvSpPr/>
      </dsp:nvSpPr>
      <dsp:spPr>
        <a:xfrm>
          <a:off x="5844884" y="1208236"/>
          <a:ext cx="2086097" cy="10430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Criminal History Checks</a:t>
          </a:r>
          <a:endParaRPr lang="en-US" sz="2600" kern="1200" dirty="0"/>
        </a:p>
      </dsp:txBody>
      <dsp:txXfrm>
        <a:off x="5875434" y="1238786"/>
        <a:ext cx="2024997" cy="981948"/>
      </dsp:txXfrm>
    </dsp:sp>
    <dsp:sp modelId="{236DFA17-66D7-41C1-A0CC-898A3F533AEF}">
      <dsp:nvSpPr>
        <dsp:cNvPr id="0" name=""/>
        <dsp:cNvSpPr/>
      </dsp:nvSpPr>
      <dsp:spPr>
        <a:xfrm rot="2142401">
          <a:off x="4913857" y="2609241"/>
          <a:ext cx="1027614" cy="40297"/>
        </a:xfrm>
        <a:custGeom>
          <a:avLst/>
          <a:gdLst/>
          <a:ahLst/>
          <a:cxnLst/>
          <a:rect l="0" t="0" r="0" b="0"/>
          <a:pathLst>
            <a:path>
              <a:moveTo>
                <a:pt x="0" y="20148"/>
              </a:moveTo>
              <a:lnTo>
                <a:pt x="1027614" y="2014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5401974" y="2603699"/>
        <a:ext cx="51380" cy="51380"/>
      </dsp:txXfrm>
    </dsp:sp>
    <dsp:sp modelId="{E9602E79-AD2C-4451-840B-B3AED4AE0487}">
      <dsp:nvSpPr>
        <dsp:cNvPr id="0" name=""/>
        <dsp:cNvSpPr/>
      </dsp:nvSpPr>
      <dsp:spPr>
        <a:xfrm>
          <a:off x="5844884" y="2407742"/>
          <a:ext cx="2086097" cy="10430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System Review and Set Up</a:t>
          </a:r>
          <a:endParaRPr lang="en-US" sz="2600" kern="1200" dirty="0"/>
        </a:p>
      </dsp:txBody>
      <dsp:txXfrm>
        <a:off x="5875434" y="2438292"/>
        <a:ext cx="2024997" cy="98194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F9A364-D82A-4507-AB68-877171251550}">
      <dsp:nvSpPr>
        <dsp:cNvPr id="0" name=""/>
        <dsp:cNvSpPr/>
      </dsp:nvSpPr>
      <dsp:spPr>
        <a:xfrm rot="16200000">
          <a:off x="864530" y="-864530"/>
          <a:ext cx="2352011" cy="408107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US" sz="4100" kern="1200" dirty="0" smtClean="0"/>
            <a:t>Issued by CNCS	</a:t>
          </a:r>
          <a:endParaRPr lang="en-US" sz="4100" kern="1200" dirty="0"/>
        </a:p>
      </dsp:txBody>
      <dsp:txXfrm rot="5400000">
        <a:off x="-1" y="1"/>
        <a:ext cx="4081072" cy="1764008"/>
      </dsp:txXfrm>
    </dsp:sp>
    <dsp:sp modelId="{942A3C3D-CECC-49D0-8620-C040685A6926}">
      <dsp:nvSpPr>
        <dsp:cNvPr id="0" name=""/>
        <dsp:cNvSpPr/>
      </dsp:nvSpPr>
      <dsp:spPr>
        <a:xfrm>
          <a:off x="4081072" y="0"/>
          <a:ext cx="4081072" cy="2352011"/>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US" sz="4100" kern="1200" dirty="0" smtClean="0"/>
            <a:t>Guiding Principles</a:t>
          </a:r>
          <a:endParaRPr lang="en-US" sz="4100" kern="1200" dirty="0"/>
        </a:p>
      </dsp:txBody>
      <dsp:txXfrm>
        <a:off x="4081072" y="0"/>
        <a:ext cx="4081072" cy="1764008"/>
      </dsp:txXfrm>
    </dsp:sp>
    <dsp:sp modelId="{88C1BDC1-107D-4C35-BD8E-3F601A697CB3}">
      <dsp:nvSpPr>
        <dsp:cNvPr id="0" name=""/>
        <dsp:cNvSpPr/>
      </dsp:nvSpPr>
      <dsp:spPr>
        <a:xfrm rot="10800000">
          <a:off x="0" y="2352011"/>
          <a:ext cx="4081072" cy="2352011"/>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US" sz="4100" kern="1200" dirty="0" smtClean="0"/>
            <a:t>Program and Financial</a:t>
          </a:r>
          <a:endParaRPr lang="en-US" sz="4100" kern="1200" dirty="0"/>
        </a:p>
      </dsp:txBody>
      <dsp:txXfrm rot="10800000">
        <a:off x="0" y="2940013"/>
        <a:ext cx="4081072" cy="1764008"/>
      </dsp:txXfrm>
    </dsp:sp>
    <dsp:sp modelId="{446FF2FD-1ADF-4510-9588-D0336581134F}">
      <dsp:nvSpPr>
        <dsp:cNvPr id="0" name=""/>
        <dsp:cNvSpPr/>
      </dsp:nvSpPr>
      <dsp:spPr>
        <a:xfrm rot="5400000">
          <a:off x="4945602" y="1487480"/>
          <a:ext cx="2352011" cy="408107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US" sz="4100" kern="1200" dirty="0" smtClean="0"/>
            <a:t>Grantee and Subgrantee</a:t>
          </a:r>
          <a:endParaRPr lang="en-US" sz="4100" kern="1200" dirty="0"/>
        </a:p>
      </dsp:txBody>
      <dsp:txXfrm rot="-5400000">
        <a:off x="4081071" y="2940013"/>
        <a:ext cx="4081072" cy="1764008"/>
      </dsp:txXfrm>
    </dsp:sp>
    <dsp:sp modelId="{7C40953C-D59D-4AE0-A5F6-06EF5389B262}">
      <dsp:nvSpPr>
        <dsp:cNvPr id="0" name=""/>
        <dsp:cNvSpPr/>
      </dsp:nvSpPr>
      <dsp:spPr>
        <a:xfrm>
          <a:off x="2856750" y="1764008"/>
          <a:ext cx="2448643" cy="117600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en-US" sz="4100" kern="1200" dirty="0" smtClean="0"/>
            <a:t>General</a:t>
          </a:r>
          <a:endParaRPr lang="en-US" sz="4100" kern="1200" dirty="0"/>
        </a:p>
      </dsp:txBody>
      <dsp:txXfrm>
        <a:off x="2914158" y="1821416"/>
        <a:ext cx="2333827" cy="10611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9B78A7-5C58-4DDA-B1FB-4D94BD340CD0}">
      <dsp:nvSpPr>
        <dsp:cNvPr id="0" name=""/>
        <dsp:cNvSpPr/>
      </dsp:nvSpPr>
      <dsp:spPr>
        <a:xfrm>
          <a:off x="0" y="0"/>
          <a:ext cx="1690988" cy="4064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smtClean="0"/>
            <a:t>Safety</a:t>
          </a:r>
          <a:endParaRPr lang="en-US" sz="1900" kern="1200" dirty="0"/>
        </a:p>
      </dsp:txBody>
      <dsp:txXfrm>
        <a:off x="0" y="1625600"/>
        <a:ext cx="1690988" cy="1625600"/>
      </dsp:txXfrm>
    </dsp:sp>
    <dsp:sp modelId="{143A5BEB-69F8-4226-A63E-8530BE231DCC}">
      <dsp:nvSpPr>
        <dsp:cNvPr id="0" name=""/>
        <dsp:cNvSpPr/>
      </dsp:nvSpPr>
      <dsp:spPr>
        <a:xfrm>
          <a:off x="168838" y="243840"/>
          <a:ext cx="1353312" cy="1353312"/>
        </a:xfrm>
        <a:prstGeom prst="ellipse">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19C2EA8-B56D-435A-B2A3-6BE1D5A47C41}">
      <dsp:nvSpPr>
        <dsp:cNvPr id="0" name=""/>
        <dsp:cNvSpPr/>
      </dsp:nvSpPr>
      <dsp:spPr>
        <a:xfrm>
          <a:off x="1741718" y="0"/>
          <a:ext cx="1690988" cy="4064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smtClean="0"/>
            <a:t>Taxpayer $</a:t>
          </a:r>
          <a:endParaRPr lang="en-US" sz="1900" kern="1200" dirty="0"/>
        </a:p>
      </dsp:txBody>
      <dsp:txXfrm>
        <a:off x="1741718" y="1625600"/>
        <a:ext cx="1690988" cy="1625600"/>
      </dsp:txXfrm>
    </dsp:sp>
    <dsp:sp modelId="{5797971C-1540-4E47-AFBC-9A8D4DF79982}">
      <dsp:nvSpPr>
        <dsp:cNvPr id="0" name=""/>
        <dsp:cNvSpPr/>
      </dsp:nvSpPr>
      <dsp:spPr>
        <a:xfrm>
          <a:off x="1910556" y="243840"/>
          <a:ext cx="1353312" cy="1353312"/>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9DB94F-9AD6-473A-BFFE-F0AB52A4979C}">
      <dsp:nvSpPr>
        <dsp:cNvPr id="0" name=""/>
        <dsp:cNvSpPr/>
      </dsp:nvSpPr>
      <dsp:spPr>
        <a:xfrm>
          <a:off x="3483437" y="0"/>
          <a:ext cx="1690988" cy="4064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smtClean="0"/>
            <a:t>The Law</a:t>
          </a:r>
          <a:endParaRPr lang="en-US" sz="1900" kern="1200" dirty="0"/>
        </a:p>
      </dsp:txBody>
      <dsp:txXfrm>
        <a:off x="3483437" y="1625600"/>
        <a:ext cx="1690988" cy="1625600"/>
      </dsp:txXfrm>
    </dsp:sp>
    <dsp:sp modelId="{41B05401-3F20-4F0F-B029-0E875767CF8F}">
      <dsp:nvSpPr>
        <dsp:cNvPr id="0" name=""/>
        <dsp:cNvSpPr/>
      </dsp:nvSpPr>
      <dsp:spPr>
        <a:xfrm>
          <a:off x="3652275" y="243840"/>
          <a:ext cx="1353312" cy="1353312"/>
        </a:xfrm>
        <a:prstGeom prst="ellipse">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B986FC3-31F3-4D06-87C6-24DE07B19611}">
      <dsp:nvSpPr>
        <dsp:cNvPr id="0" name=""/>
        <dsp:cNvSpPr/>
      </dsp:nvSpPr>
      <dsp:spPr>
        <a:xfrm>
          <a:off x="5225155" y="0"/>
          <a:ext cx="1690988" cy="4064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smtClean="0"/>
            <a:t>Time Sensitive</a:t>
          </a:r>
          <a:endParaRPr lang="en-US" sz="1900" kern="1200" dirty="0"/>
        </a:p>
      </dsp:txBody>
      <dsp:txXfrm>
        <a:off x="5225155" y="1625600"/>
        <a:ext cx="1690988" cy="1625600"/>
      </dsp:txXfrm>
    </dsp:sp>
    <dsp:sp modelId="{81A68F52-2561-4947-AFCC-A03E155A6CC1}">
      <dsp:nvSpPr>
        <dsp:cNvPr id="0" name=""/>
        <dsp:cNvSpPr/>
      </dsp:nvSpPr>
      <dsp:spPr>
        <a:xfrm>
          <a:off x="5339130" y="243840"/>
          <a:ext cx="1463038" cy="1353312"/>
        </a:xfrm>
        <a:prstGeom prst="ellipse">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8EBB7E-8E96-41CA-8CF2-E5A626AE04EE}">
      <dsp:nvSpPr>
        <dsp:cNvPr id="0" name=""/>
        <dsp:cNvSpPr/>
      </dsp:nvSpPr>
      <dsp:spPr>
        <a:xfrm>
          <a:off x="6966874" y="0"/>
          <a:ext cx="1690988" cy="4064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US" sz="1900" kern="1200" dirty="0" smtClean="0"/>
            <a:t>Consequences</a:t>
          </a:r>
          <a:endParaRPr lang="en-US" sz="1900" kern="1200" dirty="0"/>
        </a:p>
      </dsp:txBody>
      <dsp:txXfrm>
        <a:off x="6966874" y="1625600"/>
        <a:ext cx="1690988" cy="1625600"/>
      </dsp:txXfrm>
    </dsp:sp>
    <dsp:sp modelId="{9CF4356A-8058-4145-A94A-3F4BE62CD400}">
      <dsp:nvSpPr>
        <dsp:cNvPr id="0" name=""/>
        <dsp:cNvSpPr/>
      </dsp:nvSpPr>
      <dsp:spPr>
        <a:xfrm>
          <a:off x="7135712" y="243840"/>
          <a:ext cx="1353312" cy="1353312"/>
        </a:xfrm>
        <a:prstGeom prst="ellipse">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EDBFC9-ADC9-4146-957E-1339FD5E076A}">
      <dsp:nvSpPr>
        <dsp:cNvPr id="0" name=""/>
        <dsp:cNvSpPr/>
      </dsp:nvSpPr>
      <dsp:spPr>
        <a:xfrm>
          <a:off x="346314" y="3251200"/>
          <a:ext cx="7965233" cy="609600"/>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0.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9.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4820"/>
          </a:xfrm>
          <a:prstGeom prst="rect">
            <a:avLst/>
          </a:prstGeom>
        </p:spPr>
        <p:txBody>
          <a:bodyPr vert="horz" lIns="93177" tIns="46589" rIns="93177" bIns="46589" rtlCol="0"/>
          <a:lstStyle>
            <a:lvl1pPr algn="r">
              <a:defRPr sz="1200"/>
            </a:lvl1pPr>
          </a:lstStyle>
          <a:p>
            <a:fld id="{95051657-A195-C741-98D3-F193726ADD88}" type="datetime1">
              <a:rPr lang="en-US" smtClean="0"/>
              <a:t>7/25/2016</a:t>
            </a:fld>
            <a:endParaRPr lang="en-US" dirty="0"/>
          </a:p>
        </p:txBody>
      </p:sp>
      <p:sp>
        <p:nvSpPr>
          <p:cNvPr id="4" name="Footer Placeholder 3"/>
          <p:cNvSpPr>
            <a:spLocks noGrp="1"/>
          </p:cNvSpPr>
          <p:nvPr>
            <p:ph type="ftr" sz="quarter" idx="2"/>
          </p:nvPr>
        </p:nvSpPr>
        <p:spPr>
          <a:xfrm>
            <a:off x="1"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93177" tIns="46589" rIns="93177" bIns="46589" rtlCol="0" anchor="b"/>
          <a:lstStyle>
            <a:lvl1pPr algn="r">
              <a:defRPr sz="1200"/>
            </a:lvl1pPr>
          </a:lstStyle>
          <a:p>
            <a:fld id="{A50BA8FE-296D-B342-8830-4C85D2C049AF}" type="slidenum">
              <a:rPr lang="en-US" smtClean="0"/>
              <a:pPr/>
              <a:t>‹#›</a:t>
            </a:fld>
            <a:endParaRPr lang="en-US" dirty="0"/>
          </a:p>
        </p:txBody>
      </p:sp>
    </p:spTree>
    <p:extLst>
      <p:ext uri="{BB962C8B-B14F-4D97-AF65-F5344CB8AC3E}">
        <p14:creationId xmlns:p14="http://schemas.microsoft.com/office/powerpoint/2010/main" val="360447063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3177" tIns="46589" rIns="93177" bIns="46589" rtlCol="0"/>
          <a:lstStyle>
            <a:lvl1pPr algn="r">
              <a:defRPr sz="1200"/>
            </a:lvl1pPr>
          </a:lstStyle>
          <a:p>
            <a:fld id="{9DFB3D17-1147-6647-8C78-7959D1AD69A9}" type="datetime1">
              <a:rPr lang="en-US" smtClean="0"/>
              <a:t>7/25/2016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1"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77" tIns="46589" rIns="93177" bIns="46589" rtlCol="0" anchor="b"/>
          <a:lstStyle>
            <a:lvl1pPr algn="r">
              <a:defRPr sz="1200"/>
            </a:lvl1pPr>
          </a:lstStyle>
          <a:p>
            <a:fld id="{DA910615-33E9-A44A-87B7-52BAF2946AF9}" type="slidenum">
              <a:rPr lang="en-US" smtClean="0"/>
              <a:pPr/>
              <a:t>‹#›</a:t>
            </a:fld>
            <a:endParaRPr lang="en-US" dirty="0"/>
          </a:p>
        </p:txBody>
      </p:sp>
    </p:spTree>
    <p:extLst>
      <p:ext uri="{BB962C8B-B14F-4D97-AF65-F5344CB8AC3E}">
        <p14:creationId xmlns:p14="http://schemas.microsoft.com/office/powerpoint/2010/main" val="4068980629"/>
      </p:ext>
    </p:extLst>
  </p:cSld>
  <p:clrMap bg1="lt1" tx1="dk1" bg2="lt2" tx2="dk2" accent1="accent1" accent2="accent2" accent3="accent3" accent4="accent4" accent5="accent5" accent6="accent6" hlink="hlink" folHlink="folHlink"/>
  <p:hf hd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nationalservice.gov/"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dirty="0" smtClean="0"/>
              <a:t>Welcome</a:t>
            </a:r>
            <a:r>
              <a:rPr lang="en-US" sz="1200" b="0" i="0" baseline="0" dirty="0" smtClean="0"/>
              <a:t> to today’s orientation to </a:t>
            </a:r>
            <a:r>
              <a:rPr lang="en-US" sz="1200" b="0" i="0" baseline="0" dirty="0" err="1" smtClean="0"/>
              <a:t>CNCS</a:t>
            </a:r>
            <a:r>
              <a:rPr lang="en-US" sz="1200" b="0" i="0" baseline="0" dirty="0" smtClean="0"/>
              <a:t> for new AmeriCorps programs. Please be sure to a</a:t>
            </a:r>
            <a:r>
              <a:rPr lang="en-US" sz="1200" b="0" i="0" dirty="0" smtClean="0"/>
              <a:t>ccess the audio for this presentation</a:t>
            </a:r>
            <a:r>
              <a:rPr lang="en-US" sz="1200" b="0" i="0" baseline="0" dirty="0" smtClean="0"/>
              <a:t> at </a:t>
            </a:r>
            <a:r>
              <a:rPr lang="en-US" sz="1200" b="0" i="0" dirty="0" smtClean="0"/>
              <a:t>866-397-1430.</a:t>
            </a:r>
          </a:p>
          <a:p>
            <a:endParaRPr lang="en-US" dirty="0"/>
          </a:p>
        </p:txBody>
      </p:sp>
      <p:sp>
        <p:nvSpPr>
          <p:cNvPr id="4" name="Slide Number Placeholder 3"/>
          <p:cNvSpPr>
            <a:spLocks noGrp="1"/>
          </p:cNvSpPr>
          <p:nvPr>
            <p:ph type="sldNum" sz="quarter" idx="10"/>
          </p:nvPr>
        </p:nvSpPr>
        <p:spPr/>
        <p:txBody>
          <a:bodyPr/>
          <a:lstStyle/>
          <a:p>
            <a:fld id="{DA910615-33E9-A44A-87B7-52BAF2946AF9}" type="slidenum">
              <a:rPr lang="en-US" smtClean="0"/>
              <a:pPr/>
              <a:t>1</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161291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AmeriWorld. Y</a:t>
            </a:r>
            <a:r>
              <a:rPr lang="en-US" baseline="0" dirty="0" smtClean="0"/>
              <a:t>ou are joining a network of about 800 grantees across the country. Together, we will all recruit, train, deploy, celebrate, and graduate 70,000 AmeriCorps members over the next program year.</a:t>
            </a:r>
          </a:p>
          <a:p>
            <a:endParaRPr lang="en-US" baseline="0" dirty="0" smtClean="0"/>
          </a:p>
          <a:p>
            <a:r>
              <a:rPr lang="en-US" baseline="0" dirty="0" smtClean="0"/>
              <a:t>Here are the talking points for the orientation:</a:t>
            </a:r>
          </a:p>
          <a:p>
            <a:endParaRPr lang="en-US" dirty="0" smtClean="0"/>
          </a:p>
          <a:p>
            <a:r>
              <a:rPr lang="en-US" dirty="0" smtClean="0"/>
              <a:t>--How did we all get here today? How are AmeriCorps program grants made?</a:t>
            </a:r>
          </a:p>
          <a:p>
            <a:r>
              <a:rPr lang="en-US" dirty="0" smtClean="0"/>
              <a:t>--</a:t>
            </a:r>
            <a:r>
              <a:rPr lang="en-US" dirty="0" err="1" smtClean="0"/>
              <a:t>CNCS</a:t>
            </a:r>
            <a:r>
              <a:rPr lang="en-US" dirty="0" smtClean="0"/>
              <a:t> overview</a:t>
            </a:r>
          </a:p>
          <a:p>
            <a:r>
              <a:rPr lang="en-US" dirty="0" smtClean="0"/>
              <a:t>--Cycle of program development</a:t>
            </a:r>
          </a:p>
          <a:p>
            <a:r>
              <a:rPr lang="en-US" dirty="0" smtClean="0"/>
              <a:t>--Next steps</a:t>
            </a:r>
          </a:p>
          <a:p>
            <a:r>
              <a:rPr lang="en-US" dirty="0" smtClean="0"/>
              <a:t>--Resources to support grantees</a:t>
            </a:r>
          </a:p>
          <a:p>
            <a:endParaRPr lang="en-US" baseline="0" dirty="0" smtClean="0"/>
          </a:p>
          <a:p>
            <a:endParaRPr lang="en-US" baseline="0"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10</a:t>
            </a:fld>
            <a:endParaRPr lang="en-US" dirty="0"/>
          </a:p>
        </p:txBody>
      </p:sp>
    </p:spTree>
    <p:extLst>
      <p:ext uri="{BB962C8B-B14F-4D97-AF65-F5344CB8AC3E}">
        <p14:creationId xmlns:p14="http://schemas.microsoft.com/office/powerpoint/2010/main" val="4038770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a:t>
            </a:r>
            <a:r>
              <a:rPr lang="en-US" altLang="en-US" baseline="0" dirty="0" smtClean="0"/>
              <a:t>he AmeriCorps program grant-making process starts with the release by CNCS of the Notice of Funding Opportunity (NOFO) and the grant application instructions. This step typically occurs in the fall each year. For the 2016-2017 grant year competition, the deadline to apply was January 20, 2016.</a:t>
            </a:r>
            <a:endParaRPr lang="en-US" altLang="en-US" dirty="0" smtClean="0"/>
          </a:p>
        </p:txBody>
      </p:sp>
      <p:sp>
        <p:nvSpPr>
          <p:cNvPr id="4" name="Slide Number Placeholder 3"/>
          <p:cNvSpPr>
            <a:spLocks noGrp="1"/>
          </p:cNvSpPr>
          <p:nvPr>
            <p:ph type="sldNum" sz="quarter" idx="5"/>
          </p:nvPr>
        </p:nvSpPr>
        <p:spPr/>
        <p:txBody>
          <a:bodyPr/>
          <a:lstStyle/>
          <a:p>
            <a:pPr>
              <a:defRPr/>
            </a:pPr>
            <a:fld id="{7A0A8511-A4D4-47EE-B9C5-62ED908EAA2E}" type="slidenum">
              <a:rPr lang="en-US" smtClean="0"/>
              <a:pPr>
                <a:defRPr/>
              </a:pPr>
              <a:t>11</a:t>
            </a:fld>
            <a:endParaRPr lang="en-US" dirty="0"/>
          </a:p>
        </p:txBody>
      </p:sp>
    </p:spTree>
    <p:extLst>
      <p:ext uri="{BB962C8B-B14F-4D97-AF65-F5344CB8AC3E}">
        <p14:creationId xmlns:p14="http://schemas.microsoft.com/office/powerpoint/2010/main" val="3309576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en-US" altLang="en-US" dirty="0" smtClean="0"/>
              <a:t>After applications are submitted</a:t>
            </a:r>
            <a:r>
              <a:rPr lang="en-US" altLang="en-US" baseline="0" dirty="0" smtClean="0"/>
              <a:t> in eGrants from applicants all over the country, CNCS embarks on a four-month long Grant Application Review Process (</a:t>
            </a:r>
            <a:r>
              <a:rPr lang="en-US" altLang="en-US" baseline="0" dirty="0" err="1" smtClean="0"/>
              <a:t>GARP</a:t>
            </a:r>
            <a:r>
              <a:rPr lang="en-US" altLang="en-US" baseline="0" dirty="0" smtClean="0"/>
              <a:t>). This process includes multiple levels of review – both internal and external – and negotiations with applicants before final funding decisions are made in late spring.</a:t>
            </a:r>
            <a:endParaRPr lang="en-US" altLang="en-US" dirty="0" smtClean="0"/>
          </a:p>
          <a:p>
            <a:endParaRPr lang="en-US" altLang="en-US" sz="1400" dirty="0"/>
          </a:p>
        </p:txBody>
      </p:sp>
      <p:sp>
        <p:nvSpPr>
          <p:cNvPr id="4" name="Slide Number Placeholder 3"/>
          <p:cNvSpPr>
            <a:spLocks noGrp="1"/>
          </p:cNvSpPr>
          <p:nvPr>
            <p:ph type="sldNum" sz="quarter" idx="5"/>
          </p:nvPr>
        </p:nvSpPr>
        <p:spPr/>
        <p:txBody>
          <a:bodyPr/>
          <a:lstStyle/>
          <a:p>
            <a:pPr>
              <a:defRPr/>
            </a:pPr>
            <a:fld id="{25B138BB-C1DB-4B86-87F9-CB01AA5954AB}" type="slidenum">
              <a:rPr lang="en-US" smtClean="0"/>
              <a:pPr>
                <a:defRPr/>
              </a:pPr>
              <a:t>12</a:t>
            </a:fld>
            <a:endParaRPr lang="en-US" dirty="0"/>
          </a:p>
        </p:txBody>
      </p:sp>
    </p:spTree>
    <p:extLst>
      <p:ext uri="{BB962C8B-B14F-4D97-AF65-F5344CB8AC3E}">
        <p14:creationId xmlns:p14="http://schemas.microsoft.com/office/powerpoint/2010/main" val="3455794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Successful applicants receive a Notice of Grant Award –</a:t>
            </a:r>
            <a:r>
              <a:rPr lang="en-US" altLang="en-US" baseline="0" dirty="0" smtClean="0"/>
              <a:t> this is found in eGrants. The exact timing of issuing the notices varies in each grant year, and it tends to occur in June.</a:t>
            </a:r>
            <a:endParaRPr lang="en-US" altLang="en-US" dirty="0" smtClean="0">
              <a:solidFill>
                <a:schemeClr val="accent2"/>
              </a:solidFill>
            </a:endParaRPr>
          </a:p>
          <a:p>
            <a:endParaRPr lang="en-US" altLang="en-US" i="1" dirty="0" smtClean="0"/>
          </a:p>
        </p:txBody>
      </p:sp>
      <p:sp>
        <p:nvSpPr>
          <p:cNvPr id="4" name="Slide Number Placeholder 3"/>
          <p:cNvSpPr>
            <a:spLocks noGrp="1"/>
          </p:cNvSpPr>
          <p:nvPr>
            <p:ph type="sldNum" sz="quarter" idx="5"/>
          </p:nvPr>
        </p:nvSpPr>
        <p:spPr/>
        <p:txBody>
          <a:bodyPr/>
          <a:lstStyle/>
          <a:p>
            <a:pPr>
              <a:defRPr/>
            </a:pPr>
            <a:fld id="{6B1E3924-39C8-46BC-B4E3-6265D8BAE4E7}" type="slidenum">
              <a:rPr lang="en-US" smtClean="0"/>
              <a:pPr>
                <a:defRPr/>
              </a:pPr>
              <a:t>13</a:t>
            </a:fld>
            <a:endParaRPr lang="en-US" dirty="0"/>
          </a:p>
        </p:txBody>
      </p:sp>
    </p:spTree>
    <p:extLst>
      <p:ext uri="{BB962C8B-B14F-4D97-AF65-F5344CB8AC3E}">
        <p14:creationId xmlns:p14="http://schemas.microsoft.com/office/powerpoint/2010/main" val="3785180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xfrm>
            <a:off x="701361" y="4416510"/>
            <a:ext cx="5607679" cy="465139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Again, exact</a:t>
            </a:r>
            <a:r>
              <a:rPr lang="en-US" altLang="en-US" baseline="0" dirty="0" smtClean="0"/>
              <a:t> dates will vary, but once the grants are awarded, the real fun starts…it’s time to find those awesome AmeriCorps members and launch the programs! Programs may launch as early as August or as late as October – depending on their program design. And there’s even variability around those dates.</a:t>
            </a:r>
          </a:p>
          <a:p>
            <a:endParaRPr lang="en-US" altLang="en-US" b="1" i="1" baseline="0" dirty="0" smtClean="0">
              <a:solidFill>
                <a:srgbClr val="7030A0"/>
              </a:solidFill>
            </a:endParaRPr>
          </a:p>
        </p:txBody>
      </p:sp>
      <p:sp>
        <p:nvSpPr>
          <p:cNvPr id="4" name="Slide Number Placeholder 3"/>
          <p:cNvSpPr>
            <a:spLocks noGrp="1"/>
          </p:cNvSpPr>
          <p:nvPr>
            <p:ph type="sldNum" sz="quarter" idx="5"/>
          </p:nvPr>
        </p:nvSpPr>
        <p:spPr/>
        <p:txBody>
          <a:bodyPr/>
          <a:lstStyle/>
          <a:p>
            <a:pPr>
              <a:defRPr/>
            </a:pPr>
            <a:fld id="{803D5599-C047-42B3-A977-18ED2722889B}" type="slidenum">
              <a:rPr lang="en-US" smtClean="0"/>
              <a:pPr>
                <a:defRPr/>
              </a:pPr>
              <a:t>14</a:t>
            </a:fld>
            <a:endParaRPr lang="en-US" dirty="0"/>
          </a:p>
        </p:txBody>
      </p:sp>
    </p:spTree>
    <p:extLst>
      <p:ext uri="{BB962C8B-B14F-4D97-AF65-F5344CB8AC3E}">
        <p14:creationId xmlns:p14="http://schemas.microsoft.com/office/powerpoint/2010/main" val="1675041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important to keep in mind that</a:t>
            </a:r>
            <a:r>
              <a:rPr lang="en-US" baseline="0" dirty="0" smtClean="0"/>
              <a:t> </a:t>
            </a:r>
            <a:r>
              <a:rPr lang="en-US" dirty="0" smtClean="0"/>
              <a:t>AmeriCorps</a:t>
            </a:r>
            <a:r>
              <a:rPr lang="en-US" baseline="0" dirty="0" smtClean="0"/>
              <a:t> is a program of the Corporation for National and Community Service, a </a:t>
            </a:r>
            <a:r>
              <a:rPr lang="en-US" dirty="0" smtClean="0"/>
              <a:t>federal agency</a:t>
            </a:r>
            <a:r>
              <a:rPr lang="en-US" baseline="0" dirty="0" smtClean="0"/>
              <a:t> </a:t>
            </a:r>
            <a:r>
              <a:rPr lang="en-US" dirty="0" smtClean="0"/>
              <a:t>founded in 1993.</a:t>
            </a:r>
            <a:r>
              <a:rPr lang="en-US" baseline="0" dirty="0" smtClean="0"/>
              <a:t> In addition to AmeriCorps, CNCS oversees Senior Corps, the Social Innovation Fund, and the Volunteer Generation Fund. You can find a lot more information on those programs at www.nationalservice.gov. </a:t>
            </a:r>
            <a:endParaRPr lang="en-US" dirty="0"/>
          </a:p>
        </p:txBody>
      </p:sp>
      <p:sp>
        <p:nvSpPr>
          <p:cNvPr id="4" name="Footer Placeholder 3"/>
          <p:cNvSpPr>
            <a:spLocks noGrp="1"/>
          </p:cNvSpPr>
          <p:nvPr>
            <p:ph type="ftr" sz="quarter" idx="10"/>
          </p:nvPr>
        </p:nvSpPr>
        <p:spPr>
          <a:xfrm>
            <a:off x="0" y="8831580"/>
            <a:ext cx="3037840" cy="464820"/>
          </a:xfrm>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15</a:t>
            </a:fld>
            <a:endParaRPr lang="en-US" dirty="0"/>
          </a:p>
        </p:txBody>
      </p:sp>
    </p:spTree>
    <p:extLst>
      <p:ext uri="{BB962C8B-B14F-4D97-AF65-F5344CB8AC3E}">
        <p14:creationId xmlns:p14="http://schemas.microsoft.com/office/powerpoint/2010/main" val="2570982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Types</a:t>
            </a:r>
            <a:r>
              <a:rPr lang="en-US" baseline="0" dirty="0" smtClean="0"/>
              <a:t> of AmeriCorps State and National Prime Grantees:</a:t>
            </a:r>
          </a:p>
          <a:p>
            <a:pPr defTabSz="931774">
              <a:defRPr/>
            </a:pPr>
            <a:endParaRPr lang="en-US" baseline="0" dirty="0" smtClean="0"/>
          </a:p>
          <a:p>
            <a:pPr marL="514350" indent="-514350">
              <a:buAutoNum type="arabicPeriod"/>
            </a:pPr>
            <a:r>
              <a:rPr lang="en-US" sz="2800" dirty="0" smtClean="0">
                <a:latin typeface="Arial" panose="020B0604020202020204" pitchFamily="34" charset="0"/>
                <a:cs typeface="Arial" panose="020B0604020202020204" pitchFamily="34" charset="0"/>
              </a:rPr>
              <a:t>State Service Commissions</a:t>
            </a:r>
          </a:p>
          <a:p>
            <a:pPr marL="0" indent="0">
              <a:buNone/>
            </a:pPr>
            <a:endParaRPr lang="en-US" sz="2800" dirty="0" smtClean="0">
              <a:solidFill>
                <a:srgbClr val="FF0000"/>
              </a:solidFill>
              <a:latin typeface="Arial" panose="020B0604020202020204" pitchFamily="34" charset="0"/>
              <a:cs typeface="Arial" panose="020B0604020202020204" pitchFamily="34" charset="0"/>
            </a:endParaRPr>
          </a:p>
          <a:p>
            <a:pPr marL="0" indent="0">
              <a:buNone/>
            </a:pPr>
            <a:r>
              <a:rPr lang="en-US" sz="2800" dirty="0" smtClean="0">
                <a:solidFill>
                  <a:srgbClr val="FF0000"/>
                </a:solidFill>
                <a:latin typeface="Arial" panose="020B0604020202020204" pitchFamily="34" charset="0"/>
                <a:cs typeface="Arial" panose="020B0604020202020204" pitchFamily="34" charset="0"/>
              </a:rPr>
              <a:t>2.	</a:t>
            </a:r>
            <a:r>
              <a:rPr lang="en-US" sz="2800" dirty="0" smtClean="0">
                <a:latin typeface="Arial" panose="020B0604020202020204" pitchFamily="34" charset="0"/>
                <a:cs typeface="Arial" panose="020B0604020202020204" pitchFamily="34" charset="0"/>
              </a:rPr>
              <a:t>Direct Programs:</a:t>
            </a:r>
          </a:p>
          <a:p>
            <a:pPr lvl="2">
              <a:buFont typeface="Arial" charset="0"/>
              <a:buChar char="•"/>
            </a:pPr>
            <a:r>
              <a:rPr lang="en-US" dirty="0" smtClean="0">
                <a:latin typeface="Arial" panose="020B0604020202020204" pitchFamily="34" charset="0"/>
                <a:cs typeface="Arial" panose="020B0604020202020204" pitchFamily="34" charset="0"/>
              </a:rPr>
              <a:t>National or multi-state programs</a:t>
            </a:r>
          </a:p>
          <a:p>
            <a:pPr lvl="2">
              <a:buFont typeface="Arial" charset="0"/>
              <a:buChar char="•"/>
            </a:pPr>
            <a:r>
              <a:rPr lang="en-US" dirty="0" smtClean="0">
                <a:latin typeface="Arial" panose="020B0604020202020204" pitchFamily="34" charset="0"/>
                <a:cs typeface="Arial" panose="020B0604020202020204" pitchFamily="34" charset="0"/>
              </a:rPr>
              <a:t>Programs managed by Indian Tribes</a:t>
            </a:r>
          </a:p>
          <a:p>
            <a:pPr lvl="2">
              <a:buFont typeface="Arial" charset="0"/>
              <a:buChar char="•"/>
            </a:pPr>
            <a:r>
              <a:rPr lang="en-US" dirty="0" smtClean="0">
                <a:latin typeface="Arial" panose="020B0604020202020204" pitchFamily="34" charset="0"/>
                <a:cs typeface="Arial" panose="020B0604020202020204" pitchFamily="34" charset="0"/>
              </a:rPr>
              <a:t>Programs managed by US Territories</a:t>
            </a:r>
          </a:p>
          <a:p>
            <a:pPr lvl="2">
              <a:buFont typeface="Arial" charset="0"/>
              <a:buChar char="•"/>
            </a:pPr>
            <a:r>
              <a:rPr lang="en-US" dirty="0" smtClean="0">
                <a:latin typeface="Arial" panose="020B0604020202020204" pitchFamily="34" charset="0"/>
                <a:cs typeface="Arial" panose="020B0604020202020204" pitchFamily="34" charset="0"/>
              </a:rPr>
              <a:t>Programs funded in states without a commission</a:t>
            </a:r>
          </a:p>
          <a:p>
            <a:pPr defTabSz="931774">
              <a:defRPr/>
            </a:pPr>
            <a:endParaRPr lang="en-US" baseline="0" dirty="0" smtClean="0"/>
          </a:p>
          <a:p>
            <a:pPr defTabSz="931774">
              <a:defRPr/>
            </a:pPr>
            <a:endParaRPr lang="en-US" baseline="0" dirty="0" smtClean="0"/>
          </a:p>
          <a:p>
            <a:pPr defTabSz="931774">
              <a:defRPr/>
            </a:pPr>
            <a:endParaRPr lang="en-US" dirty="0"/>
          </a:p>
        </p:txBody>
      </p:sp>
      <p:sp>
        <p:nvSpPr>
          <p:cNvPr id="4" name="Slide Number Placeholder 3"/>
          <p:cNvSpPr>
            <a:spLocks noGrp="1"/>
          </p:cNvSpPr>
          <p:nvPr>
            <p:ph type="sldNum" sz="quarter" idx="10"/>
          </p:nvPr>
        </p:nvSpPr>
        <p:spPr/>
        <p:txBody>
          <a:bodyPr/>
          <a:lstStyle/>
          <a:p>
            <a:fld id="{A3B8F58C-9880-48C8-BDE3-CAAD501563F6}" type="slidenum">
              <a:rPr lang="en-US" smtClean="0"/>
              <a:t>16</a:t>
            </a:fld>
            <a:endParaRPr lang="en-US" dirty="0"/>
          </a:p>
        </p:txBody>
      </p:sp>
    </p:spTree>
    <p:extLst>
      <p:ext uri="{BB962C8B-B14F-4D97-AF65-F5344CB8AC3E}">
        <p14:creationId xmlns:p14="http://schemas.microsoft.com/office/powerpoint/2010/main" val="3796098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a:t>
            </a:r>
            <a:r>
              <a:rPr lang="en-US" dirty="0"/>
              <a:t>. Program Officer (PO): Your program officer is your primary point of contact with CNCS. He/she will support you in the implementation of your program and assist in resolving issues that arise concerning your grant. Program officers review progress reports and monitor programs for compliance with AmeriCorps requirements. POs work closely with other units at CNCS to provide support to programs and will assist you in connecting to other personnel at the CNCS as necessary. All CNCS grantees should be in regular contact with their program officer, including, not limited to, monthly check-in calls. </a:t>
            </a:r>
          </a:p>
          <a:p>
            <a:endParaRPr lang="en-US" dirty="0" smtClean="0"/>
          </a:p>
          <a:p>
            <a:r>
              <a:rPr lang="en-US" dirty="0" smtClean="0"/>
              <a:t>2. Grants </a:t>
            </a:r>
            <a:r>
              <a:rPr lang="en-US" dirty="0"/>
              <a:t>Officer (</a:t>
            </a:r>
            <a:r>
              <a:rPr lang="en-US" dirty="0" smtClean="0"/>
              <a:t>GO): </a:t>
            </a:r>
            <a:r>
              <a:rPr lang="en-US" dirty="0"/>
              <a:t>Grants officers (also referred to as Grants Management Specialists or GOs) work in the Office of Grants Management (OGM) and are responsible for fiscal issues concerning your grant. GOs review your Federal Financial Reports (FFRs) and monitor financial management systems for compliance with AmeriCorps requirements. Please copy your program officer on correspondence sent to grants officers so that they are aware of ongoing discussions.</a:t>
            </a:r>
          </a:p>
          <a:p>
            <a:endParaRPr lang="en-US" dirty="0" smtClean="0"/>
          </a:p>
          <a:p>
            <a:r>
              <a:rPr lang="en-US" dirty="0" smtClean="0"/>
              <a:t>3. Trust </a:t>
            </a:r>
            <a:r>
              <a:rPr lang="en-US" dirty="0"/>
              <a:t>Officer: Trust officers work in the National Service Trust, which administers the Eli Segal Education Awards that AmeriCorps members receive. Trust officers are the primary contacts for issues related to the Education Award, such as forbearance, education award, interest payments, etc. Please copy your program officer on correspondence sent to trust officers so that they are aware of ongoing discussions. </a:t>
            </a:r>
          </a:p>
          <a:p>
            <a:pPr marL="232943" indent="-232943">
              <a:buFont typeface="+mj-lt"/>
              <a:buAutoNum type="arabicPeriod"/>
            </a:pPr>
            <a:endParaRPr lang="en-US" dirty="0"/>
          </a:p>
          <a:p>
            <a:pPr marL="232943" indent="-232943">
              <a:buFont typeface="+mj-lt"/>
              <a:buAutoNum type="arabicPeriod"/>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A3B8F58C-9880-48C8-BDE3-CAAD501563F6}" type="slidenum">
              <a:rPr lang="en-US" smtClean="0"/>
              <a:t>17</a:t>
            </a:fld>
            <a:endParaRPr lang="en-US" dirty="0"/>
          </a:p>
        </p:txBody>
      </p:sp>
    </p:spTree>
    <p:extLst>
      <p:ext uri="{BB962C8B-B14F-4D97-AF65-F5344CB8AC3E}">
        <p14:creationId xmlns:p14="http://schemas.microsoft.com/office/powerpoint/2010/main" val="11416238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basic organizational chart of the Corporation for National and Community Service. It indicates the agency’s major programs and staffing units, and red arrows highlight the three key points of contact for AmeriCorps State and National prime grantees: the AmeriCorps State and National program officer, the Office of Grants Management grants officer, and the National Service </a:t>
            </a:r>
            <a:r>
              <a:rPr lang="en-US" baseline="0" dirty="0" smtClean="0"/>
              <a:t>Trust </a:t>
            </a:r>
            <a:r>
              <a:rPr lang="en-US" baseline="0" dirty="0" smtClean="0"/>
              <a:t>officer.</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18</a:t>
            </a:fld>
            <a:endParaRPr lang="en-US" dirty="0"/>
          </a:p>
        </p:txBody>
      </p:sp>
    </p:spTree>
    <p:extLst>
      <p:ext uri="{BB962C8B-B14F-4D97-AF65-F5344CB8AC3E}">
        <p14:creationId xmlns:p14="http://schemas.microsoft.com/office/powerpoint/2010/main" val="2129451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AmeriCorps programs are organized around a set of structured activities, all of which are linked together in the Cycle of AmeriCorps Program Development. The Cycle is a general model of effective program development. Each AmeriCorps program has its own unique community, program design, and member population, and it will tailor its program development to best fit its needs.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The first phase of the cycle of program development is the Vision phase. Each AmeriCorps program addresses a specific community need with AmeriCorps resources. The program vision articulates the need and describes how AmeriCorps resources will be used in local communities.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next phase of the cycle is Foundation-building. Each program also has the necessary infrastructure in place to guide its operations and member management. These include, but are not limited to, position descriptions, member and site policies and procedures, internal financial controls, and AmeriCorps member training tools.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Implementation phase is where most of the visible AmeriCorps service occurs. In this phase, AmeriCorps members are deployed, supervised, and recognized by AmeriCorps program, site, or commission staff.</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Finally, each program is expected to routinely evaluate its member service, operations, and impact and continuously improve its service delivery model.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19</a:t>
            </a:fld>
            <a:endParaRPr lang="en-US" dirty="0"/>
          </a:p>
        </p:txBody>
      </p:sp>
    </p:spTree>
    <p:extLst>
      <p:ext uri="{BB962C8B-B14F-4D97-AF65-F5344CB8AC3E}">
        <p14:creationId xmlns:p14="http://schemas.microsoft.com/office/powerpoint/2010/main" val="112695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b="0" i="0" dirty="0" smtClean="0"/>
              <a:t>We’ll get started in just </a:t>
            </a:r>
          </a:p>
          <a:p>
            <a:pPr marL="0" indent="0" algn="l">
              <a:buNone/>
            </a:pPr>
            <a:r>
              <a:rPr lang="en-US" b="0" i="0" dirty="0" smtClean="0"/>
              <a:t>a couple of minutes.</a:t>
            </a:r>
          </a:p>
          <a:p>
            <a:pPr marL="0" indent="0" algn="l">
              <a:buNone/>
            </a:pPr>
            <a:endParaRPr lang="en-US" b="0" i="0" dirty="0" smtClean="0"/>
          </a:p>
          <a:p>
            <a:pPr marL="0" indent="0" algn="l">
              <a:buNone/>
            </a:pPr>
            <a:r>
              <a:rPr lang="en-US" b="0" i="0" dirty="0" smtClean="0"/>
              <a:t>Be sure to call in:</a:t>
            </a:r>
          </a:p>
          <a:p>
            <a:pPr marL="0" indent="0" algn="l">
              <a:buNone/>
            </a:pPr>
            <a:r>
              <a:rPr lang="en-US" b="0" i="0" dirty="0" smtClean="0"/>
              <a:t>888-906-7802, </a:t>
            </a:r>
          </a:p>
          <a:p>
            <a:pPr marL="0" indent="0" algn="l">
              <a:buNone/>
            </a:pPr>
            <a:r>
              <a:rPr lang="en-US" b="0" i="0" dirty="0" smtClean="0"/>
              <a:t>passcode 4202404</a:t>
            </a:r>
          </a:p>
          <a:p>
            <a:pPr algn="l"/>
            <a:endParaRPr lang="en-US" b="0" i="0"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a:t>
            </a:fld>
            <a:endParaRPr lang="en-US" dirty="0"/>
          </a:p>
        </p:txBody>
      </p:sp>
    </p:spTree>
    <p:extLst>
      <p:ext uri="{BB962C8B-B14F-4D97-AF65-F5344CB8AC3E}">
        <p14:creationId xmlns:p14="http://schemas.microsoft.com/office/powerpoint/2010/main" val="31521087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xfrm>
            <a:off x="701361" y="4416510"/>
            <a:ext cx="5607679" cy="465139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dirty="0" smtClean="0"/>
              <a:t>AmeriCorps</a:t>
            </a:r>
            <a:r>
              <a:rPr lang="en-US" altLang="en-US" sz="1000" baseline="0" dirty="0" smtClean="0"/>
              <a:t> is </a:t>
            </a:r>
            <a:r>
              <a:rPr lang="en-US" altLang="en-US" sz="1000" dirty="0" smtClean="0"/>
              <a:t>a </a:t>
            </a:r>
            <a:r>
              <a:rPr lang="en-US" altLang="en-US" sz="1000" dirty="0"/>
              <a:t>human </a:t>
            </a:r>
            <a:r>
              <a:rPr lang="en-US" altLang="en-US" sz="1000" dirty="0" smtClean="0"/>
              <a:t>resource</a:t>
            </a:r>
            <a:r>
              <a:rPr lang="en-US" altLang="en-US" sz="1000" baseline="0" dirty="0" smtClean="0"/>
              <a:t> (</a:t>
            </a:r>
            <a:r>
              <a:rPr lang="en-US" altLang="en-US" sz="1000" dirty="0" smtClean="0"/>
              <a:t>AmeriCorps </a:t>
            </a:r>
            <a:r>
              <a:rPr lang="en-US" altLang="en-US" sz="1000" dirty="0"/>
              <a:t>= </a:t>
            </a:r>
            <a:r>
              <a:rPr lang="en-US" altLang="en-US" sz="1000" dirty="0" smtClean="0"/>
              <a:t>people). This </a:t>
            </a:r>
            <a:r>
              <a:rPr lang="en-US" altLang="en-US" sz="1000" dirty="0"/>
              <a:t>is important since many grants provide general operating or unrestricted funds; AmeriCorps funds </a:t>
            </a:r>
            <a:r>
              <a:rPr lang="en-US" altLang="en-US" sz="1000" dirty="0" smtClean="0"/>
              <a:t>people,</a:t>
            </a:r>
            <a:r>
              <a:rPr lang="en-US" altLang="en-US" sz="1000" baseline="0" dirty="0" smtClean="0"/>
              <a:t> and with that comes a great deal of opportunities and requirements</a:t>
            </a:r>
            <a:r>
              <a:rPr lang="en-US" altLang="en-US" sz="1000" dirty="0" smtClean="0"/>
              <a:t>. This is also</a:t>
            </a:r>
            <a:r>
              <a:rPr lang="en-US" altLang="en-US" sz="1000" baseline="0" dirty="0" smtClean="0"/>
              <a:t> the visual for you to keep in the front of your mind. All of your hard work (paper work!) is leading towards to deployment of a team of dedicated AmeriCorps members. They are the means by which we accomplish community service goals and they are also important beneficiaries of the AmeriCorps service.</a:t>
            </a:r>
            <a:endParaRPr lang="en-US" altLang="en-US" sz="1000" dirty="0"/>
          </a:p>
          <a:p>
            <a:endParaRPr lang="en-US" altLang="en-US" sz="1000" dirty="0"/>
          </a:p>
        </p:txBody>
      </p:sp>
      <p:sp>
        <p:nvSpPr>
          <p:cNvPr id="4" name="Slide Number Placeholder 3"/>
          <p:cNvSpPr>
            <a:spLocks noGrp="1"/>
          </p:cNvSpPr>
          <p:nvPr>
            <p:ph type="sldNum" sz="quarter" idx="5"/>
          </p:nvPr>
        </p:nvSpPr>
        <p:spPr/>
        <p:txBody>
          <a:bodyPr/>
          <a:lstStyle/>
          <a:p>
            <a:pPr>
              <a:defRPr/>
            </a:pPr>
            <a:fld id="{293258A4-7535-4D92-81C7-90D5A191C73D}" type="slidenum">
              <a:rPr lang="en-US" smtClean="0"/>
              <a:pPr>
                <a:defRPr/>
              </a:pPr>
              <a:t>20</a:t>
            </a:fld>
            <a:endParaRPr lang="en-US" dirty="0"/>
          </a:p>
        </p:txBody>
      </p:sp>
    </p:spTree>
    <p:extLst>
      <p:ext uri="{BB962C8B-B14F-4D97-AF65-F5344CB8AC3E}">
        <p14:creationId xmlns:p14="http://schemas.microsoft.com/office/powerpoint/2010/main" val="1502048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sz="1200" b="0" i="0" dirty="0" smtClean="0"/>
              <a:t>In</a:t>
            </a:r>
            <a:r>
              <a:rPr lang="en-US" sz="1200" b="0" i="0" baseline="0" dirty="0" smtClean="0"/>
              <a:t> just a few minutes, I will turn the presentation to my colleague, Bonnie Janicki, to start talking about AmeriCorps financial and grants management. Here’s a quick review of what we have discussed so far:</a:t>
            </a:r>
            <a:endParaRPr lang="en-US" sz="1200" b="0" i="0" dirty="0" smtClean="0"/>
          </a:p>
          <a:p>
            <a:pPr marL="0" indent="0" algn="l">
              <a:buNone/>
            </a:pPr>
            <a:endParaRPr lang="en-US" sz="1200" b="0" i="1" dirty="0" smtClean="0"/>
          </a:p>
          <a:p>
            <a:pPr marL="0" indent="0" algn="l">
              <a:buNone/>
            </a:pPr>
            <a:r>
              <a:rPr lang="en-US" sz="1200" b="0" i="0" dirty="0" smtClean="0"/>
              <a:t>--Welcome to the </a:t>
            </a:r>
            <a:r>
              <a:rPr lang="en-US" sz="1200" b="0" i="0" dirty="0" err="1" smtClean="0"/>
              <a:t>AmeriWorld</a:t>
            </a:r>
            <a:r>
              <a:rPr lang="en-US" sz="1200" b="0" i="0" dirty="0" smtClean="0"/>
              <a:t>!</a:t>
            </a:r>
          </a:p>
          <a:p>
            <a:pPr marL="0" indent="0" algn="l">
              <a:buNone/>
            </a:pPr>
            <a:r>
              <a:rPr lang="en-US" sz="1200" b="0" i="0" dirty="0" smtClean="0"/>
              <a:t>--How AmeriCorps Program Grants Are Made</a:t>
            </a:r>
          </a:p>
          <a:p>
            <a:pPr marL="0" indent="0" algn="l">
              <a:buNone/>
            </a:pPr>
            <a:r>
              <a:rPr lang="en-US" sz="1200" b="0" i="0" dirty="0" smtClean="0"/>
              <a:t>--</a:t>
            </a:r>
            <a:r>
              <a:rPr lang="en-US" sz="1200" b="0" i="0" dirty="0" err="1" smtClean="0"/>
              <a:t>CNCS</a:t>
            </a:r>
            <a:r>
              <a:rPr lang="en-US" sz="1200" b="0" i="0" dirty="0" smtClean="0"/>
              <a:t> Structure and Grantee Contacts</a:t>
            </a:r>
          </a:p>
          <a:p>
            <a:pPr marL="0" indent="0" algn="l">
              <a:buNone/>
            </a:pPr>
            <a:r>
              <a:rPr lang="en-US" sz="1200" b="0" i="0" dirty="0" smtClean="0"/>
              <a:t>--AmeriCorps State and National Prime Grantees</a:t>
            </a:r>
          </a:p>
          <a:p>
            <a:pPr marL="0" indent="0" algn="l">
              <a:buNone/>
            </a:pPr>
            <a:r>
              <a:rPr lang="en-US" sz="1200" b="0" i="0" dirty="0" smtClean="0"/>
              <a:t>--Cycle of AmeriCorps Program Development</a:t>
            </a:r>
          </a:p>
          <a:p>
            <a:pPr marL="0" indent="0" algn="l">
              <a:buNone/>
            </a:pPr>
            <a:r>
              <a:rPr lang="en-US" sz="1200" b="0" i="0" dirty="0" smtClean="0"/>
              <a:t>--AmeriCorps = People</a:t>
            </a:r>
          </a:p>
          <a:p>
            <a:pPr marL="0" indent="0" algn="l">
              <a:buNone/>
            </a:pPr>
            <a:endParaRPr lang="en-US" sz="1200" b="0" i="1" dirty="0" smtClean="0"/>
          </a:p>
          <a:p>
            <a:pPr marL="0" indent="0" algn="ctr">
              <a:buNone/>
            </a:pPr>
            <a:endParaRPr lang="en-US" sz="1200" b="1" i="1" dirty="0" smtClean="0"/>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21</a:t>
            </a:fld>
            <a:endParaRPr lang="en-US" dirty="0"/>
          </a:p>
        </p:txBody>
      </p:sp>
    </p:spTree>
    <p:extLst>
      <p:ext uri="{BB962C8B-B14F-4D97-AF65-F5344CB8AC3E}">
        <p14:creationId xmlns:p14="http://schemas.microsoft.com/office/powerpoint/2010/main" val="3926718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AmeriLingo</a:t>
            </a:r>
            <a:r>
              <a:rPr lang="en-US" baseline="0" dirty="0" smtClean="0"/>
              <a:t> on this call:</a:t>
            </a:r>
          </a:p>
          <a:p>
            <a:endParaRPr lang="en-US" baseline="0" dirty="0" smtClean="0"/>
          </a:p>
          <a:p>
            <a:r>
              <a:rPr lang="en-US" sz="1200" kern="1200" dirty="0" smtClean="0">
                <a:solidFill>
                  <a:schemeClr val="tx1"/>
                </a:solidFill>
                <a:effectLst/>
                <a:latin typeface="+mn-lt"/>
                <a:ea typeface="+mn-ea"/>
                <a:cs typeface="+mn-cs"/>
              </a:rPr>
              <a:t>AmeriCorps</a:t>
            </a:r>
          </a:p>
          <a:p>
            <a:r>
              <a:rPr lang="en-US" sz="1200" kern="1200" dirty="0" smtClean="0">
                <a:solidFill>
                  <a:schemeClr val="tx1"/>
                </a:solidFill>
                <a:effectLst/>
                <a:latin typeface="+mn-lt"/>
                <a:ea typeface="+mn-ea"/>
                <a:cs typeface="+mn-cs"/>
              </a:rPr>
              <a:t>member support</a:t>
            </a:r>
          </a:p>
          <a:p>
            <a:r>
              <a:rPr lang="en-US" sz="1200" kern="1200" dirty="0" smtClean="0">
                <a:solidFill>
                  <a:schemeClr val="tx1"/>
                </a:solidFill>
                <a:effectLst/>
                <a:latin typeface="+mn-lt"/>
                <a:ea typeface="+mn-ea"/>
                <a:cs typeface="+mn-cs"/>
              </a:rPr>
              <a:t>member experience</a:t>
            </a:r>
          </a:p>
          <a:p>
            <a:r>
              <a:rPr lang="en-US" sz="1200" kern="1200" dirty="0" smtClean="0">
                <a:solidFill>
                  <a:schemeClr val="tx1"/>
                </a:solidFill>
                <a:effectLst/>
                <a:latin typeface="+mn-lt"/>
                <a:ea typeface="+mn-ea"/>
                <a:cs typeface="+mn-cs"/>
              </a:rPr>
              <a:t>member training</a:t>
            </a:r>
          </a:p>
          <a:p>
            <a:r>
              <a:rPr lang="en-US" sz="1200" kern="1200" dirty="0" smtClean="0">
                <a:solidFill>
                  <a:schemeClr val="tx1"/>
                </a:solidFill>
                <a:effectLst/>
                <a:latin typeface="+mn-lt"/>
                <a:ea typeface="+mn-ea"/>
                <a:cs typeface="+mn-cs"/>
              </a:rPr>
              <a:t>member service</a:t>
            </a:r>
          </a:p>
          <a:p>
            <a:r>
              <a:rPr lang="en-US" sz="1200" kern="1200" dirty="0" smtClean="0">
                <a:solidFill>
                  <a:schemeClr val="tx1"/>
                </a:solidFill>
                <a:effectLst/>
                <a:latin typeface="+mn-lt"/>
                <a:ea typeface="+mn-ea"/>
                <a:cs typeface="+mn-cs"/>
              </a:rPr>
              <a:t>Prime Grantee</a:t>
            </a:r>
          </a:p>
          <a:p>
            <a:r>
              <a:rPr lang="en-US" sz="1200" kern="1200" dirty="0" smtClean="0">
                <a:solidFill>
                  <a:schemeClr val="tx1"/>
                </a:solidFill>
                <a:effectLst/>
                <a:latin typeface="+mn-lt"/>
                <a:ea typeface="+mn-ea"/>
                <a:cs typeface="+mn-cs"/>
              </a:rPr>
              <a:t>State Service Commission</a:t>
            </a:r>
          </a:p>
          <a:p>
            <a:r>
              <a:rPr lang="en-US" sz="1200" kern="1200" dirty="0" smtClean="0">
                <a:solidFill>
                  <a:schemeClr val="tx1"/>
                </a:solidFill>
                <a:effectLst/>
                <a:latin typeface="+mn-lt"/>
                <a:ea typeface="+mn-ea"/>
                <a:cs typeface="+mn-cs"/>
              </a:rPr>
              <a:t>National Direct Program</a:t>
            </a:r>
          </a:p>
          <a:p>
            <a:r>
              <a:rPr lang="en-US" sz="1200" kern="1200" dirty="0" smtClean="0">
                <a:solidFill>
                  <a:schemeClr val="tx1"/>
                </a:solidFill>
                <a:effectLst/>
                <a:latin typeface="+mn-lt"/>
                <a:ea typeface="+mn-ea"/>
                <a:cs typeface="+mn-cs"/>
              </a:rPr>
              <a:t>Multi-state Program</a:t>
            </a:r>
          </a:p>
          <a:p>
            <a:r>
              <a:rPr lang="en-US" sz="1200" kern="1200" dirty="0" smtClean="0">
                <a:solidFill>
                  <a:schemeClr val="tx1"/>
                </a:solidFill>
                <a:effectLst/>
                <a:latin typeface="+mn-lt"/>
                <a:ea typeface="+mn-ea"/>
                <a:cs typeface="+mn-cs"/>
              </a:rPr>
              <a:t>Tribal Program</a:t>
            </a:r>
          </a:p>
          <a:p>
            <a:r>
              <a:rPr lang="en-US" sz="1200" kern="1200" dirty="0" smtClean="0">
                <a:solidFill>
                  <a:schemeClr val="tx1"/>
                </a:solidFill>
                <a:effectLst/>
                <a:latin typeface="+mn-lt"/>
                <a:ea typeface="+mn-ea"/>
                <a:cs typeface="+mn-cs"/>
              </a:rPr>
              <a:t>US Territory</a:t>
            </a:r>
          </a:p>
          <a:p>
            <a:r>
              <a:rPr lang="en-US" sz="1200" kern="1200" dirty="0" err="1" smtClean="0">
                <a:solidFill>
                  <a:schemeClr val="tx1"/>
                </a:solidFill>
                <a:effectLst/>
                <a:latin typeface="+mn-lt"/>
                <a:ea typeface="+mn-ea"/>
                <a:cs typeface="+mn-cs"/>
              </a:rPr>
              <a:t>NOFO</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GARP</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CNCS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Corporation for National and Community Service</a:t>
            </a:r>
          </a:p>
          <a:p>
            <a:r>
              <a:rPr lang="en-US" sz="1200" kern="1200" dirty="0" smtClean="0">
                <a:solidFill>
                  <a:schemeClr val="tx1"/>
                </a:solidFill>
                <a:effectLst/>
                <a:latin typeface="+mn-lt"/>
                <a:ea typeface="+mn-ea"/>
                <a:cs typeface="+mn-cs"/>
              </a:rPr>
              <a:t>AmeriCorps State and National</a:t>
            </a:r>
          </a:p>
          <a:p>
            <a:r>
              <a:rPr lang="en-US" sz="1200" kern="1200" dirty="0" smtClean="0">
                <a:solidFill>
                  <a:schemeClr val="tx1"/>
                </a:solidFill>
                <a:effectLst/>
                <a:latin typeface="+mn-lt"/>
                <a:ea typeface="+mn-ea"/>
                <a:cs typeface="+mn-cs"/>
              </a:rPr>
              <a:t>Notice</a:t>
            </a:r>
          </a:p>
          <a:p>
            <a:r>
              <a:rPr lang="en-US" sz="1200" kern="1200" dirty="0" smtClean="0">
                <a:solidFill>
                  <a:schemeClr val="tx1"/>
                </a:solidFill>
                <a:effectLst/>
                <a:latin typeface="+mn-lt"/>
                <a:ea typeface="+mn-ea"/>
                <a:cs typeface="+mn-cs"/>
              </a:rPr>
              <a:t>PO</a:t>
            </a:r>
          </a:p>
          <a:p>
            <a:r>
              <a:rPr lang="en-US" sz="1200" kern="1200" dirty="0" smtClean="0">
                <a:solidFill>
                  <a:schemeClr val="tx1"/>
                </a:solidFill>
                <a:effectLst/>
                <a:latin typeface="+mn-lt"/>
                <a:ea typeface="+mn-ea"/>
                <a:cs typeface="+mn-cs"/>
              </a:rPr>
              <a:t>GO</a:t>
            </a:r>
          </a:p>
          <a:p>
            <a:r>
              <a:rPr lang="en-US" sz="1200" kern="1200" dirty="0" smtClean="0">
                <a:solidFill>
                  <a:schemeClr val="tx1"/>
                </a:solidFill>
                <a:effectLst/>
                <a:latin typeface="+mn-lt"/>
                <a:ea typeface="+mn-ea"/>
                <a:cs typeface="+mn-cs"/>
              </a:rPr>
              <a:t>Cycle</a:t>
            </a:r>
          </a:p>
          <a:p>
            <a:endParaRPr lang="en-US" baseline="0" dirty="0" smtClean="0"/>
          </a:p>
          <a:p>
            <a:endParaRPr lang="en-US" baseline="0" dirty="0" smtClean="0"/>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22</a:t>
            </a:fld>
            <a:endParaRPr lang="en-US" dirty="0"/>
          </a:p>
        </p:txBody>
      </p:sp>
    </p:spTree>
    <p:extLst>
      <p:ext uri="{BB962C8B-B14F-4D97-AF65-F5344CB8AC3E}">
        <p14:creationId xmlns:p14="http://schemas.microsoft.com/office/powerpoint/2010/main" val="4226081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baseline="0" dirty="0" smtClean="0"/>
              <a:t>I want to draw your attention to the trove of material that exists to govern your AmeriCorps grant and to support your implementation of your program. There are many resources and training support materials available on the National Service Knowledge Network: </a:t>
            </a:r>
            <a:r>
              <a:rPr lang="en-US" sz="1200" b="0" dirty="0" smtClean="0">
                <a:hlinkClick r:id="rId3"/>
              </a:rPr>
              <a:t>www.nationalservice.gov/resources</a:t>
            </a:r>
            <a:r>
              <a:rPr lang="en-US" sz="1200" b="0" dirty="0" smtClean="0"/>
              <a:t>  </a:t>
            </a:r>
          </a:p>
          <a:p>
            <a:endParaRPr lang="en-US" dirty="0" smtClean="0"/>
          </a:p>
          <a:p>
            <a:r>
              <a:rPr lang="en-US" dirty="0" smtClean="0"/>
              <a:t>Available</a:t>
            </a:r>
            <a:r>
              <a:rPr lang="en-US" baseline="0" dirty="0" smtClean="0"/>
              <a:t> materials include:</a:t>
            </a:r>
            <a:endParaRPr lang="en-US" dirty="0" smtClean="0"/>
          </a:p>
          <a:p>
            <a:pPr algn="l"/>
            <a:endParaRPr lang="en-US" b="0" dirty="0" smtClean="0"/>
          </a:p>
          <a:p>
            <a:pPr algn="l">
              <a:buFont typeface="Wingdings" panose="05000000000000000000" pitchFamily="2" charset="2"/>
              <a:buChar char="ü"/>
            </a:pPr>
            <a:r>
              <a:rPr lang="en-US" sz="1200" b="0" dirty="0" smtClean="0"/>
              <a:t>Tutorials</a:t>
            </a:r>
          </a:p>
          <a:p>
            <a:pPr algn="l">
              <a:buFont typeface="Wingdings" panose="05000000000000000000" pitchFamily="2" charset="2"/>
              <a:buChar char="ü"/>
            </a:pPr>
            <a:r>
              <a:rPr lang="en-US" sz="1200" b="0" dirty="0" smtClean="0"/>
              <a:t>Sample Materials</a:t>
            </a:r>
          </a:p>
          <a:p>
            <a:pPr algn="l">
              <a:buFont typeface="Wingdings" panose="05000000000000000000" pitchFamily="2" charset="2"/>
              <a:buChar char="ü"/>
            </a:pPr>
            <a:r>
              <a:rPr lang="en-US" sz="1200" b="0" dirty="0" smtClean="0"/>
              <a:t>Recorded Webinars</a:t>
            </a:r>
          </a:p>
          <a:p>
            <a:pPr marL="0" indent="0" algn="l">
              <a:buNone/>
            </a:pPr>
            <a:endParaRPr lang="en-US" sz="1000" b="0" dirty="0" smtClean="0">
              <a:hlinkClick r:id="rId3"/>
            </a:endParaRPr>
          </a:p>
          <a:p>
            <a:endParaRPr lang="en-US"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23</a:t>
            </a:fld>
            <a:endParaRPr lang="en-US" dirty="0"/>
          </a:p>
        </p:txBody>
      </p:sp>
    </p:spTree>
    <p:extLst>
      <p:ext uri="{BB962C8B-B14F-4D97-AF65-F5344CB8AC3E}">
        <p14:creationId xmlns:p14="http://schemas.microsoft.com/office/powerpoint/2010/main" val="12117015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Bonnie Janicki is the Senior Grants Officer in the </a:t>
            </a:r>
            <a:r>
              <a:rPr lang="en-US" b="0" baseline="0" dirty="0" err="1" smtClean="0"/>
              <a:t>CNCS</a:t>
            </a:r>
            <a:r>
              <a:rPr lang="en-US" b="0" baseline="0" dirty="0" smtClean="0"/>
              <a:t> Office of Grants Management. </a:t>
            </a:r>
            <a:r>
              <a:rPr lang="en-US" sz="1200" b="0" dirty="0" smtClean="0">
                <a:latin typeface="Arial" panose="020B0604020202020204" pitchFamily="34" charset="0"/>
                <a:cs typeface="Arial" panose="020B0604020202020204" pitchFamily="34" charset="0"/>
              </a:rPr>
              <a:t>Currently she manages a team of grants officers responsible for the day-to-day grants management of a diverse portfolio of programs that includes AmeriCorps State and National, Social Innovation Funds, Martin Luther King, and many others. Bonnie began her federal service with the Corporation in 1994 and continues to enjoy her work.</a:t>
            </a:r>
          </a:p>
          <a:p>
            <a:endParaRPr lang="en-US" b="0" baseline="0"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24</a:t>
            </a:fld>
            <a:endParaRPr lang="en-US" dirty="0"/>
          </a:p>
        </p:txBody>
      </p:sp>
    </p:spTree>
    <p:extLst>
      <p:ext uri="{BB962C8B-B14F-4D97-AF65-F5344CB8AC3E}">
        <p14:creationId xmlns:p14="http://schemas.microsoft.com/office/powerpoint/2010/main" val="287170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the most critical</a:t>
            </a:r>
            <a:r>
              <a:rPr lang="en-US" baseline="0" dirty="0" smtClean="0"/>
              <a:t> items for new programs to learn and implement at the start of the grant year. The Notice of Grant Award (</a:t>
            </a:r>
            <a:r>
              <a:rPr lang="en-US" baseline="0" dirty="0" err="1" smtClean="0"/>
              <a:t>NOGA</a:t>
            </a:r>
            <a:r>
              <a:rPr lang="en-US" baseline="0" dirty="0" smtClean="0"/>
              <a:t>) </a:t>
            </a:r>
            <a:r>
              <a:rPr lang="en-US" dirty="0" smtClean="0"/>
              <a:t>includes</a:t>
            </a:r>
            <a:r>
              <a:rPr lang="en-US" baseline="0" dirty="0" smtClean="0"/>
              <a:t> period of performance, amount of award, any special conditions, names of program officer and grants officer, and a link to the grant Terms and Conditions (formerly called the Grant Provisions).</a:t>
            </a:r>
          </a:p>
          <a:p>
            <a:endParaRPr lang="en-US" baseline="0" dirty="0" smtClean="0"/>
          </a:p>
          <a:p>
            <a:r>
              <a:rPr lang="en-US" baseline="0" dirty="0" smtClean="0"/>
              <a:t>Be sure the share the </a:t>
            </a:r>
            <a:r>
              <a:rPr lang="en-US" baseline="0" dirty="0" err="1" smtClean="0"/>
              <a:t>NOGA</a:t>
            </a:r>
            <a:r>
              <a:rPr lang="en-US" baseline="0" dirty="0" smtClean="0"/>
              <a:t> and Terms and Conditions with both program and finance staff at your organization. These documents contain rules, laws, and references that apply to program management and financial management, and all staff are equally responsible for learning and implementing the grant requirements.</a:t>
            </a:r>
          </a:p>
          <a:p>
            <a:endParaRPr lang="en-US" baseline="0" dirty="0" smtClean="0"/>
          </a:p>
          <a:p>
            <a:r>
              <a:rPr lang="en-US" baseline="0" dirty="0" smtClean="0"/>
              <a:t>There are also trainings on these items on the National Service Knowledge Network.</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25</a:t>
            </a:fld>
            <a:endParaRPr lang="en-US" dirty="0"/>
          </a:p>
        </p:txBody>
      </p:sp>
    </p:spTree>
    <p:extLst>
      <p:ext uri="{BB962C8B-B14F-4D97-AF65-F5344CB8AC3E}">
        <p14:creationId xmlns:p14="http://schemas.microsoft.com/office/powerpoint/2010/main" val="1494417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Grant Terms and Conditions are issued at the same time as your Notice of Grant Awards (both in </a:t>
            </a:r>
            <a:r>
              <a:rPr lang="en-US" dirty="0" err="1" smtClean="0"/>
              <a:t>eGrants</a:t>
            </a:r>
            <a:r>
              <a:rPr lang="en-US" dirty="0" smtClean="0"/>
              <a:t>). The Terms and Conditions are </a:t>
            </a:r>
            <a:r>
              <a:rPr lang="en-US" baseline="0" dirty="0" smtClean="0"/>
              <a:t>the guiding principles for your grant, and they contain key program and financial management rules. It is also important to know that these Terms and Conditions are binding for the </a:t>
            </a:r>
            <a:r>
              <a:rPr lang="en-US" baseline="0" dirty="0" err="1" smtClean="0"/>
              <a:t>CNCS</a:t>
            </a:r>
            <a:r>
              <a:rPr lang="en-US" baseline="0" dirty="0" smtClean="0"/>
              <a:t> prime grantees (i.e., state commissions and programs funded directly by </a:t>
            </a:r>
            <a:r>
              <a:rPr lang="en-US" baseline="0" dirty="0" err="1" smtClean="0"/>
              <a:t>CNCS</a:t>
            </a:r>
            <a:r>
              <a:rPr lang="en-US" baseline="0" dirty="0" smtClean="0"/>
              <a:t>) and </a:t>
            </a:r>
            <a:r>
              <a:rPr lang="en-US" baseline="0" dirty="0" err="1" smtClean="0"/>
              <a:t>subgrantees</a:t>
            </a:r>
            <a:r>
              <a:rPr lang="en-US" baseline="0" dirty="0" smtClean="0"/>
              <a:t> (i.e., programs funded by state commissions).</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26</a:t>
            </a:fld>
            <a:endParaRPr lang="en-US" dirty="0"/>
          </a:p>
        </p:txBody>
      </p:sp>
    </p:spTree>
    <p:extLst>
      <p:ext uri="{BB962C8B-B14F-4D97-AF65-F5344CB8AC3E}">
        <p14:creationId xmlns:p14="http://schemas.microsoft.com/office/powerpoint/2010/main" val="3714841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smtClean="0"/>
              <a:t>Efficient Accounting System</a:t>
            </a:r>
          </a:p>
          <a:p>
            <a:pPr marL="0" indent="0">
              <a:buNone/>
            </a:pPr>
            <a:endParaRPr lang="en-US" dirty="0" smtClean="0"/>
          </a:p>
          <a:p>
            <a:pPr marL="0" indent="0">
              <a:buNone/>
            </a:pPr>
            <a:r>
              <a:rPr lang="en-US" dirty="0" smtClean="0"/>
              <a:t>Distinguish between: </a:t>
            </a:r>
          </a:p>
          <a:p>
            <a:pPr marL="0" indent="0">
              <a:buNone/>
            </a:pPr>
            <a:endParaRPr lang="en-US" dirty="0" smtClean="0"/>
          </a:p>
          <a:p>
            <a:pPr lvl="2"/>
            <a:r>
              <a:rPr lang="en-US" dirty="0" smtClean="0"/>
              <a:t>--grant vs. non-grant related expenditures</a:t>
            </a:r>
          </a:p>
          <a:p>
            <a:pPr lvl="2"/>
            <a:r>
              <a:rPr lang="en-US" dirty="0" smtClean="0"/>
              <a:t>--</a:t>
            </a:r>
            <a:r>
              <a:rPr lang="en-US" dirty="0" err="1" smtClean="0"/>
              <a:t>CNCS</a:t>
            </a:r>
            <a:r>
              <a:rPr lang="en-US" dirty="0" smtClean="0"/>
              <a:t> vs. grantee share</a:t>
            </a:r>
          </a:p>
          <a:p>
            <a:pPr lvl="2"/>
            <a:r>
              <a:rPr lang="en-US" dirty="0" smtClean="0"/>
              <a:t>--direct and indirect costs</a:t>
            </a:r>
          </a:p>
          <a:p>
            <a:pPr lvl="2"/>
            <a:r>
              <a:rPr lang="en-US" dirty="0" smtClean="0"/>
              <a:t>--program years</a:t>
            </a:r>
          </a:p>
          <a:p>
            <a:pPr lvl="2"/>
            <a:r>
              <a:rPr lang="en-US" dirty="0" smtClean="0"/>
              <a:t>--budget categories</a:t>
            </a:r>
          </a:p>
          <a:p>
            <a:pPr marL="914400" lvl="2" indent="0">
              <a:buNone/>
            </a:pPr>
            <a:endParaRPr lang="en-US" dirty="0" smtClean="0"/>
          </a:p>
          <a:p>
            <a:pPr marL="228600" lvl="1" indent="0" algn="l">
              <a:buNone/>
            </a:pPr>
            <a:endParaRPr lang="en-US" sz="3200" dirty="0" smtClean="0"/>
          </a:p>
          <a:p>
            <a:pPr marL="228600" lvl="1" indent="0" algn="l">
              <a:buNone/>
            </a:pPr>
            <a:r>
              <a:rPr lang="en-US" sz="3200" dirty="0" smtClean="0"/>
              <a:t>All costs charged to the grant must be supported by clear documentation.</a:t>
            </a:r>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27</a:t>
            </a:fld>
            <a:endParaRPr lang="en-US" dirty="0"/>
          </a:p>
        </p:txBody>
      </p:sp>
    </p:spTree>
    <p:extLst>
      <p:ext uri="{BB962C8B-B14F-4D97-AF65-F5344CB8AC3E}">
        <p14:creationId xmlns:p14="http://schemas.microsoft.com/office/powerpoint/2010/main" val="243149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Resources</a:t>
            </a:r>
            <a:r>
              <a:rPr lang="en-US" baseline="0" dirty="0" smtClean="0"/>
              <a:t> are available to support AmeriCorps program financial management on the </a:t>
            </a:r>
            <a:r>
              <a:rPr lang="en-US" baseline="0" dirty="0" err="1" smtClean="0"/>
              <a:t>CNCS</a:t>
            </a:r>
            <a:r>
              <a:rPr lang="en-US" baseline="0" dirty="0" smtClean="0"/>
              <a:t> website and Knowledge Network. Specifically, you can find:</a:t>
            </a:r>
          </a:p>
          <a:p>
            <a:endParaRPr lang="en-US" baseline="0" dirty="0" smtClean="0"/>
          </a:p>
          <a:p>
            <a:r>
              <a:rPr lang="en-US" baseline="0" dirty="0" smtClean="0"/>
              <a:t>--Grant Terms and Conditions</a:t>
            </a:r>
          </a:p>
          <a:p>
            <a:r>
              <a:rPr lang="en-US" baseline="0" dirty="0" smtClean="0"/>
              <a:t>--AmeriCorps Regulations</a:t>
            </a:r>
          </a:p>
          <a:p>
            <a:endParaRPr lang="en-US" baseline="0" dirty="0" smtClean="0"/>
          </a:p>
          <a:p>
            <a:r>
              <a:rPr lang="en-US" baseline="0" dirty="0" smtClean="0"/>
              <a:t>http://www.nationalservice.gov/build-your-capacity/grants/managing-americorps-grants  </a:t>
            </a:r>
          </a:p>
          <a:p>
            <a:endParaRPr lang="en-US" baseline="0" dirty="0" smtClean="0"/>
          </a:p>
          <a:p>
            <a:r>
              <a:rPr lang="en-US" baseline="0" dirty="0" smtClean="0"/>
              <a:t>--Trainings</a:t>
            </a:r>
          </a:p>
          <a:p>
            <a:endParaRPr lang="en-US" baseline="0" dirty="0" smtClean="0"/>
          </a:p>
          <a:p>
            <a:r>
              <a:rPr lang="en-US" baseline="0" dirty="0" smtClean="0"/>
              <a:t>http://www.nationalservice.gov/resources/financial-management </a:t>
            </a:r>
          </a:p>
          <a:p>
            <a:endParaRPr lang="en-US" baseline="0"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28</a:t>
            </a:fld>
            <a:endParaRPr lang="en-US" dirty="0"/>
          </a:p>
        </p:txBody>
      </p:sp>
    </p:spTree>
    <p:extLst>
      <p:ext uri="{BB962C8B-B14F-4D97-AF65-F5344CB8AC3E}">
        <p14:creationId xmlns:p14="http://schemas.microsoft.com/office/powerpoint/2010/main" val="37250033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Brian is one of CNCS’ two subject matter experts on Criminal History Checks. Today he’ll be talking about one very important element of the “Terms and Conditions” that Bonnie discussed earlier, Criminal History Checks.</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29</a:t>
            </a:fld>
            <a:endParaRPr lang="en-US" dirty="0"/>
          </a:p>
        </p:txBody>
      </p:sp>
    </p:spTree>
    <p:extLst>
      <p:ext uri="{BB962C8B-B14F-4D97-AF65-F5344CB8AC3E}">
        <p14:creationId xmlns:p14="http://schemas.microsoft.com/office/powerpoint/2010/main" val="1553038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dirty="0" smtClean="0"/>
              <a:t>Technology Check</a:t>
            </a:r>
          </a:p>
          <a:p>
            <a:endParaRPr lang="en-US" i="1" baseline="0" dirty="0" smtClean="0"/>
          </a:p>
          <a:p>
            <a:pPr marL="0" indent="0">
              <a:buClr>
                <a:srgbClr val="5C8D3E"/>
              </a:buClr>
              <a:buNone/>
            </a:pPr>
            <a:r>
              <a:rPr lang="en-US" altLang="en-US" sz="1200" dirty="0" smtClean="0"/>
              <a:t>ON THE PHONE:</a:t>
            </a:r>
          </a:p>
          <a:p>
            <a:pPr marL="0" indent="0">
              <a:buClr>
                <a:srgbClr val="5C8D3E"/>
              </a:buClr>
              <a:buNone/>
            </a:pPr>
            <a:r>
              <a:rPr lang="en-US" altLang="en-US" sz="1200" dirty="0" smtClean="0"/>
              <a:t>The phone lines will be opened for Q&amp;A after the presenter remarks.</a:t>
            </a:r>
          </a:p>
          <a:p>
            <a:pPr marL="0" indent="0">
              <a:buClr>
                <a:srgbClr val="5C8D3E"/>
              </a:buClr>
              <a:buNone/>
            </a:pPr>
            <a:endParaRPr lang="en-US" altLang="en-US" sz="1200" dirty="0" smtClean="0"/>
          </a:p>
          <a:p>
            <a:pPr marL="0" indent="0">
              <a:buClr>
                <a:srgbClr val="5C8D3E"/>
              </a:buClr>
              <a:buNone/>
            </a:pPr>
            <a:r>
              <a:rPr lang="en-US" altLang="en-US" sz="1200" dirty="0" smtClean="0"/>
              <a:t>ON SKYPE:</a:t>
            </a:r>
          </a:p>
          <a:p>
            <a:pPr marL="0" indent="0">
              <a:buClr>
                <a:srgbClr val="5C8D3E"/>
              </a:buClr>
              <a:buNone/>
            </a:pPr>
            <a:r>
              <a:rPr lang="en-US" altLang="en-US" sz="1200" dirty="0" smtClean="0"/>
              <a:t>Use the dialogue box on the left side of your screen to provide input or ask a question at any time during the presentation.  </a:t>
            </a:r>
          </a:p>
          <a:p>
            <a:pPr marL="0" indent="0">
              <a:buNone/>
            </a:pPr>
            <a:endParaRPr lang="en-US" sz="1200" dirty="0" smtClean="0"/>
          </a:p>
          <a:p>
            <a:pPr marL="0" indent="0">
              <a:buNone/>
            </a:pPr>
            <a:r>
              <a:rPr lang="en-US" sz="1200" dirty="0" smtClean="0"/>
              <a:t>REPLAY:</a:t>
            </a:r>
          </a:p>
          <a:p>
            <a:pPr marL="0" indent="0">
              <a:buNone/>
            </a:pPr>
            <a:r>
              <a:rPr lang="en-US" sz="1200" dirty="0" smtClean="0"/>
              <a:t>Today’s presentation will be posted on the National Service Knowledge Network: </a:t>
            </a:r>
            <a:r>
              <a:rPr lang="en-US" sz="1200" dirty="0" smtClean="0">
                <a:hlinkClick r:id="rId3"/>
              </a:rPr>
              <a:t>www.nationalservice.gov/resources</a:t>
            </a:r>
            <a:r>
              <a:rPr lang="en-US" sz="1200" dirty="0" smtClean="0"/>
              <a:t> </a:t>
            </a:r>
          </a:p>
          <a:p>
            <a:endParaRPr lang="en-US" baseline="0"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a:t>
            </a:fld>
            <a:endParaRPr lang="en-US" dirty="0"/>
          </a:p>
        </p:txBody>
      </p:sp>
    </p:spTree>
    <p:extLst>
      <p:ext uri="{BB962C8B-B14F-4D97-AF65-F5344CB8AC3E}">
        <p14:creationId xmlns:p14="http://schemas.microsoft.com/office/powerpoint/2010/main" val="28025459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We’ll be talking about these topics today. I want to highlight one major caveat at the beginning. We have only 30 minutes together, and that isn’t enough time to cover all the information you will need. We actually require all grantees to take an eCourse in these requirements that is much more in-depth than this. I’ll return to this later, but what’s important to know right now is that this is just an introduction, and you’ll need the eCourse to get the full picture.</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30</a:t>
            </a:fld>
            <a:endParaRPr lang="en-US" dirty="0"/>
          </a:p>
        </p:txBody>
      </p:sp>
    </p:spTree>
    <p:extLst>
      <p:ext uri="{BB962C8B-B14F-4D97-AF65-F5344CB8AC3E}">
        <p14:creationId xmlns:p14="http://schemas.microsoft.com/office/powerpoint/2010/main" val="766580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If</a:t>
            </a:r>
            <a:r>
              <a:rPr lang="en-US" baseline="0" dirty="0" smtClean="0"/>
              <a:t> you want to know more about these requirements, you can find them in your General Terms and Conditions, Part II(E). </a:t>
            </a:r>
            <a:r>
              <a:rPr lang="en-US" dirty="0" smtClean="0"/>
              <a:t>Given that</a:t>
            </a:r>
            <a:r>
              <a:rPr lang="en-US" baseline="0" dirty="0" smtClean="0"/>
              <a:t> they’re just one of many different requirements you will have to get to know, you might be asking why we’re singling these out at the beginning for a deep dive. </a:t>
            </a:r>
            <a:endParaRPr lang="en-US" dirty="0" smtClean="0"/>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31</a:t>
            </a:fld>
            <a:endParaRPr lang="en-US" dirty="0"/>
          </a:p>
        </p:txBody>
      </p:sp>
    </p:spTree>
    <p:extLst>
      <p:ext uri="{BB962C8B-B14F-4D97-AF65-F5344CB8AC3E}">
        <p14:creationId xmlns:p14="http://schemas.microsoft.com/office/powerpoint/2010/main" val="2924389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reason</a:t>
            </a:r>
            <a:r>
              <a:rPr lang="en-US" baseline="0" dirty="0" smtClean="0"/>
              <a:t> is that they are a public safety issue. Your programs put people </a:t>
            </a:r>
            <a:r>
              <a:rPr lang="en-US" altLang="en-US" baseline="0" dirty="0" smtClean="0">
                <a:latin typeface="Arial" panose="020B0604020202020204" pitchFamily="34" charset="0"/>
              </a:rPr>
              <a:t>across the country in positions of great trust, and that trust comes with a responsibility to protect. The NSCHC requirements define one way we can protect those we serve. Thorough criminal history checks are the best tool we have to ensure that no one takes advantage of your programs to harm others. And that’s a real possibility. The truth is that 1 in 10 young people will be abused before they turn 18 and that many of our programs serve youth. Others serve groups that are just as vulnerable. You may not think that an issue could happen in your program, but it can and it does. That is why these are not just required, but a priority for CNCS.</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32</a:t>
            </a:fld>
            <a:endParaRPr lang="en-US" dirty="0"/>
          </a:p>
        </p:txBody>
      </p:sp>
    </p:spTree>
    <p:extLst>
      <p:ext uri="{BB962C8B-B14F-4D97-AF65-F5344CB8AC3E}">
        <p14:creationId xmlns:p14="http://schemas.microsoft.com/office/powerpoint/2010/main" val="17438503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buFontTx/>
              <a:buNone/>
            </a:pPr>
            <a:r>
              <a:rPr lang="en-US" altLang="en-US" i="0" baseline="0" dirty="0" smtClean="0">
                <a:latin typeface="Arial" panose="020B0604020202020204" pitchFamily="34" charset="0"/>
              </a:rPr>
              <a:t>Of course, there are other reasons why the CHC requirements are important as well: </a:t>
            </a:r>
          </a:p>
          <a:p>
            <a:pPr marL="171450" indent="-171450">
              <a:buFont typeface="Arial" panose="020B0604020202020204" pitchFamily="34" charset="0"/>
              <a:buChar char="•"/>
            </a:pPr>
            <a:r>
              <a:rPr lang="en-US" altLang="en-US" i="0" baseline="0" dirty="0" smtClean="0">
                <a:latin typeface="Arial" panose="020B0604020202020204" pitchFamily="34" charset="0"/>
              </a:rPr>
              <a:t>CNCS is a steward of taxpayer dollars, and needs to ensure those dollars are spent wisely. We know our grantees take that responsibility seriously as well;</a:t>
            </a:r>
          </a:p>
          <a:p>
            <a:pPr marL="171450" indent="-171450">
              <a:buFont typeface="Arial" panose="020B0604020202020204" pitchFamily="34" charset="0"/>
              <a:buChar char="•"/>
            </a:pPr>
            <a:r>
              <a:rPr lang="en-US" altLang="en-US" i="0" baseline="0" dirty="0" smtClean="0">
                <a:latin typeface="Arial" panose="020B0604020202020204" pitchFamily="34" charset="0"/>
              </a:rPr>
              <a:t>The requirements themselves are based in law. They were enacted by the U.S. Congress in the Serve America Act and the National and Community Service Act before that. Consequently, we are bound by law to execute and enforce them, and our grantees are bound by law to comply.</a:t>
            </a:r>
          </a:p>
          <a:p>
            <a:pPr marL="171450" indent="-171450">
              <a:buFont typeface="Arial" panose="020B0604020202020204" pitchFamily="34" charset="0"/>
              <a:buChar char="•"/>
            </a:pPr>
            <a:r>
              <a:rPr lang="en-US" altLang="en-US" i="0" baseline="0" dirty="0" smtClean="0">
                <a:latin typeface="Arial" panose="020B0604020202020204" pitchFamily="34" charset="0"/>
              </a:rPr>
              <a:t>They are time-sensitive. Certain parts of the process need to be completed prior to any individual working or serving. This is why they are so important for new grantees and why we take the time to introduce them to you at the very beginning of the process.</a:t>
            </a:r>
          </a:p>
          <a:p>
            <a:pPr marL="171450" indent="-171450">
              <a:buFont typeface="Arial" panose="020B0604020202020204" pitchFamily="34" charset="0"/>
              <a:buChar char="•"/>
            </a:pPr>
            <a:r>
              <a:rPr lang="en-US" altLang="en-US" i="0" baseline="0" dirty="0" smtClean="0">
                <a:latin typeface="Arial" panose="020B0604020202020204" pitchFamily="34" charset="0"/>
              </a:rPr>
              <a:t>For all these reasons, noncompliance can have serious consequences. Cost disallowance is the standard penalty for noncompliance, and grantees that do not meet these requirements should expect to lose out on grant funds.</a:t>
            </a:r>
          </a:p>
          <a:p>
            <a:pPr marL="0" indent="0">
              <a:buFont typeface="Arial" panose="020B0604020202020204" pitchFamily="34" charset="0"/>
              <a:buNone/>
            </a:pPr>
            <a:r>
              <a:rPr lang="en-US" altLang="en-US" i="0" baseline="0" dirty="0" smtClean="0">
                <a:latin typeface="Arial" panose="020B0604020202020204" pitchFamily="34" charset="0"/>
              </a:rPr>
              <a:t>Our standard for the criminal history check requirements are on-time, every time. That is what CNCS expects of all grantees and there will be financial consequences if an organization doesn’t meet that standard.</a:t>
            </a:r>
          </a:p>
          <a:p>
            <a:pPr marL="174616" indent="-174616">
              <a:buFontTx/>
              <a:buChar char="•"/>
            </a:pPr>
            <a:endParaRPr lang="en-US" altLang="en-US" dirty="0" smtClean="0">
              <a:latin typeface="Arial" panose="020B0604020202020204" pitchFamily="34" charset="0"/>
            </a:endParaRP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8E06379D-5E37-4ADF-9595-1B44E535F9A4}" type="slidenum">
              <a:rPr lang="en-GB" altLang="en-US" smtClean="0"/>
              <a:pPr/>
              <a:t>33</a:t>
            </a:fld>
            <a:endParaRPr lang="en-GB" altLang="en-US" dirty="0" smtClean="0"/>
          </a:p>
        </p:txBody>
      </p:sp>
    </p:spTree>
    <p:extLst>
      <p:ext uri="{BB962C8B-B14F-4D97-AF65-F5344CB8AC3E}">
        <p14:creationId xmlns:p14="http://schemas.microsoft.com/office/powerpoint/2010/main" val="39765758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begin talking about what the checks are. These five bullet points are the simplest explanation</a:t>
            </a:r>
            <a:r>
              <a:rPr lang="en-US" baseline="0" dirty="0" smtClean="0"/>
              <a:t> of these requirements. We’ll add some detail shortly, but this is the big picture.</a:t>
            </a:r>
          </a:p>
          <a:p>
            <a:endParaRPr lang="en-US" baseline="0" dirty="0" smtClean="0"/>
          </a:p>
          <a:p>
            <a:r>
              <a:rPr lang="en-US" baseline="0" dirty="0" smtClean="0"/>
              <a:t>There’s one key point to note about all of these – if they aren’t documented, they didn’t happen. You </a:t>
            </a:r>
            <a:r>
              <a:rPr lang="en-US" b="1" baseline="0" dirty="0" smtClean="0"/>
              <a:t>must </a:t>
            </a:r>
            <a:r>
              <a:rPr lang="en-US" b="0" baseline="0" dirty="0" smtClean="0"/>
              <a:t>document every stage of the NSCHC process.</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34</a:t>
            </a:fld>
            <a:endParaRPr lang="en-US" dirty="0"/>
          </a:p>
        </p:txBody>
      </p:sp>
    </p:spTree>
    <p:extLst>
      <p:ext uri="{BB962C8B-B14F-4D97-AF65-F5344CB8AC3E}">
        <p14:creationId xmlns:p14="http://schemas.microsoft.com/office/powerpoint/2010/main" val="22174927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first thing we need to know if who goes through this process, what we refer to as “covered positions.” Covered positions are any positions receiving a salary, stipend, living allowance or education award from a CNCS funded grant. This includes staff as well as members. It also includes individuals funded by the federal share, match, or a mixture of the two. As you’ll learn in your financial management sessions, you should treat the federal side and match side of your budgets the same, and criminal history checks are no exception. Note the process is slightly different for fixed amount grants, as there is no program budget. Contractors and positions funded through your indirect cost rate are not subject to the requirements.</a:t>
            </a:r>
            <a:endParaRPr lang="en-US"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35</a:t>
            </a:fld>
            <a:endParaRPr lang="en-US" dirty="0"/>
          </a:p>
        </p:txBody>
      </p:sp>
    </p:spTree>
    <p:extLst>
      <p:ext uri="{BB962C8B-B14F-4D97-AF65-F5344CB8AC3E}">
        <p14:creationId xmlns:p14="http://schemas.microsoft.com/office/powerpoint/2010/main" val="36468008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most</a:t>
            </a:r>
            <a:r>
              <a:rPr lang="en-US" baseline="0" dirty="0" smtClean="0"/>
              <a:t> cases, the easiest way to identify covered positions is by looking at the budget. If an individual’s position appears in the personnel or member parts of your budget, they are covered. This includes individuals funded only by match, regardless of their position, and all AmeriCorps members.</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36</a:t>
            </a:fld>
            <a:endParaRPr lang="en-US" dirty="0"/>
          </a:p>
        </p:txBody>
      </p:sp>
    </p:spTree>
    <p:extLst>
      <p:ext uri="{BB962C8B-B14F-4D97-AF65-F5344CB8AC3E}">
        <p14:creationId xmlns:p14="http://schemas.microsoft.com/office/powerpoint/2010/main" val="1372528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What’s special about these positions? By law, the following four categories of individuals cannot work or serve in these positions:</a:t>
            </a:r>
          </a:p>
          <a:p>
            <a:pPr marL="171450" indent="-171450">
              <a:buFont typeface="Arial" panose="020B0604020202020204" pitchFamily="34" charset="0"/>
              <a:buChar char="•"/>
            </a:pPr>
            <a:r>
              <a:rPr lang="en-US" baseline="0" dirty="0" smtClean="0"/>
              <a:t>Anyone who refuses to undergo a criminal history check;</a:t>
            </a:r>
          </a:p>
          <a:p>
            <a:pPr marL="171450" indent="-171450">
              <a:buFont typeface="Arial" panose="020B0604020202020204" pitchFamily="34" charset="0"/>
              <a:buChar char="•"/>
            </a:pPr>
            <a:r>
              <a:rPr lang="en-US" baseline="0" dirty="0" smtClean="0"/>
              <a:t>Anyone who makes a false statement in connection with a check;</a:t>
            </a:r>
          </a:p>
          <a:p>
            <a:pPr marL="171450" indent="-171450">
              <a:buFont typeface="Arial" panose="020B0604020202020204" pitchFamily="34" charset="0"/>
              <a:buChar char="•"/>
            </a:pPr>
            <a:r>
              <a:rPr lang="en-US" baseline="0" dirty="0" smtClean="0"/>
              <a:t>Anyone listed, or required to be listed on a sex offender registry; and</a:t>
            </a:r>
          </a:p>
          <a:p>
            <a:pPr marL="171450" indent="-171450">
              <a:buFont typeface="Arial" panose="020B0604020202020204" pitchFamily="34" charset="0"/>
              <a:buChar char="•"/>
            </a:pPr>
            <a:r>
              <a:rPr lang="en-US" baseline="0" dirty="0" smtClean="0"/>
              <a:t>Anyone convicted of murder.</a:t>
            </a:r>
          </a:p>
          <a:p>
            <a:pPr marL="0" indent="0">
              <a:buFont typeface="Arial" panose="020B0604020202020204" pitchFamily="34" charset="0"/>
              <a:buNone/>
            </a:pPr>
            <a:endParaRPr lang="en-US" baseline="0" dirty="0" smtClean="0"/>
          </a:p>
          <a:p>
            <a:r>
              <a:rPr lang="en-US" baseline="0" dirty="0" smtClean="0"/>
              <a:t>Notice that that’s a pretty narrow list of requirements. Your program can, and very often should, have additional criteria that you use to screen applicants.  These requirements are all a minimum, and you should always feel empowered to go beyond them. In fact, some Commissions will have requirements in addition to these, so be sure to check with your Commission to ensure you understand all of your responsibilities.</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37</a:t>
            </a:fld>
            <a:endParaRPr lang="en-US" dirty="0"/>
          </a:p>
        </p:txBody>
      </p:sp>
    </p:spTree>
    <p:extLst>
      <p:ext uri="{BB962C8B-B14F-4D97-AF65-F5344CB8AC3E}">
        <p14:creationId xmlns:p14="http://schemas.microsoft.com/office/powerpoint/2010/main" val="33014543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we’ve talked about who they apply to, and who we are looking for. But how do we find them?</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38</a:t>
            </a:fld>
            <a:endParaRPr lang="en-US" dirty="0"/>
          </a:p>
        </p:txBody>
      </p:sp>
    </p:spTree>
    <p:extLst>
      <p:ext uri="{BB962C8B-B14F-4D97-AF65-F5344CB8AC3E}">
        <p14:creationId xmlns:p14="http://schemas.microsoft.com/office/powerpoint/2010/main" val="10045187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three checks are the primary tools in your CHC toolkit, and we’ll spend some time talking about each of them:</a:t>
            </a:r>
          </a:p>
          <a:p>
            <a:pPr marL="171450" indent="-171450">
              <a:buFont typeface="Arial" panose="020B0604020202020204" pitchFamily="34" charset="0"/>
              <a:buChar char="•"/>
            </a:pPr>
            <a:r>
              <a:rPr lang="en-US" dirty="0" smtClean="0"/>
              <a:t>A search of the National Sex Offender Public Website (NSOPW);</a:t>
            </a:r>
          </a:p>
          <a:p>
            <a:pPr marL="171450" indent="-171450">
              <a:buFont typeface="Arial" panose="020B0604020202020204" pitchFamily="34" charset="0"/>
              <a:buChar char="•"/>
            </a:pPr>
            <a:r>
              <a:rPr lang="en-US" dirty="0" smtClean="0"/>
              <a:t>State</a:t>
            </a:r>
            <a:r>
              <a:rPr lang="en-US" baseline="0" dirty="0" smtClean="0"/>
              <a:t> and Territory Checks; and</a:t>
            </a:r>
          </a:p>
          <a:p>
            <a:pPr marL="171450" indent="-171450">
              <a:buFont typeface="Arial" panose="020B0604020202020204" pitchFamily="34" charset="0"/>
              <a:buChar char="•"/>
            </a:pPr>
            <a:r>
              <a:rPr lang="en-US" baseline="0" dirty="0" smtClean="0"/>
              <a:t>FBI Checks</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39</a:t>
            </a:fld>
            <a:endParaRPr lang="en-US" dirty="0"/>
          </a:p>
        </p:txBody>
      </p:sp>
    </p:spTree>
    <p:extLst>
      <p:ext uri="{BB962C8B-B14F-4D97-AF65-F5344CB8AC3E}">
        <p14:creationId xmlns:p14="http://schemas.microsoft.com/office/powerpoint/2010/main" val="1694454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New AmeriCorps Program Development Series</a:t>
            </a:r>
          </a:p>
          <a:p>
            <a:endParaRPr lang="en-US" i="1" dirty="0" smtClean="0"/>
          </a:p>
          <a:p>
            <a:pPr marL="0" indent="0">
              <a:buNone/>
            </a:pPr>
            <a:r>
              <a:rPr lang="en-US" sz="1200" dirty="0" smtClean="0"/>
              <a:t>The New AmeriCorps Program Development Series is designed to help new </a:t>
            </a:r>
            <a:r>
              <a:rPr lang="en-US" sz="1200" dirty="0" err="1" smtClean="0"/>
              <a:t>CNCS</a:t>
            </a:r>
            <a:r>
              <a:rPr lang="en-US" sz="1200" dirty="0" smtClean="0"/>
              <a:t> grantees launch successful AmeriCorps programs. The 2016 series will include:</a:t>
            </a:r>
            <a:endParaRPr lang="en-US" sz="900" dirty="0" smtClean="0"/>
          </a:p>
          <a:p>
            <a:pPr marL="0" indent="0">
              <a:buNone/>
            </a:pPr>
            <a:endParaRPr lang="en-US" sz="100" dirty="0" smtClean="0"/>
          </a:p>
          <a:p>
            <a:pPr algn="just"/>
            <a:r>
              <a:rPr lang="en-US" sz="1200" dirty="0" smtClean="0"/>
              <a:t>Session 1 – July 21, 2016</a:t>
            </a:r>
          </a:p>
          <a:p>
            <a:pPr marL="0" indent="0" algn="just">
              <a:buNone/>
            </a:pPr>
            <a:r>
              <a:rPr lang="en-US" sz="1200" dirty="0" err="1" smtClean="0"/>
              <a:t>CNCS</a:t>
            </a:r>
            <a:r>
              <a:rPr lang="en-US" sz="1200" dirty="0" smtClean="0"/>
              <a:t> Orientation, Financial Management, Criminal History Checks</a:t>
            </a:r>
          </a:p>
          <a:p>
            <a:pPr marL="0" indent="0" algn="just">
              <a:buNone/>
            </a:pPr>
            <a:endParaRPr lang="en-US" sz="1200" dirty="0" smtClean="0"/>
          </a:p>
          <a:p>
            <a:pPr algn="just"/>
            <a:r>
              <a:rPr lang="en-US" sz="1200" dirty="0" smtClean="0"/>
              <a:t>Session 2 – August 11, 2016</a:t>
            </a:r>
          </a:p>
          <a:p>
            <a:pPr marL="0" indent="0" algn="just">
              <a:buNone/>
            </a:pPr>
            <a:r>
              <a:rPr lang="en-US" sz="1200" dirty="0" smtClean="0"/>
              <a:t>AmeriCorps Member and Site Management, Financial Management Systems</a:t>
            </a:r>
          </a:p>
          <a:p>
            <a:pPr marL="0" indent="0">
              <a:buNone/>
            </a:pPr>
            <a:endParaRPr lang="en-US" sz="1200" dirty="0" smtClean="0"/>
          </a:p>
          <a:p>
            <a:r>
              <a:rPr lang="en-US" sz="1200" dirty="0" smtClean="0"/>
              <a:t>Session 3 – September 22, 2016</a:t>
            </a:r>
          </a:p>
          <a:p>
            <a:pPr marL="0" indent="0">
              <a:buNone/>
            </a:pPr>
            <a:r>
              <a:rPr lang="en-US" sz="1200" dirty="0" smtClean="0"/>
              <a:t>Program Start-up and Development Grantee Panel at 2016 AmeriCorps State and National Symposium</a:t>
            </a:r>
          </a:p>
          <a:p>
            <a:pPr marL="0" indent="0" algn="just">
              <a:buNone/>
            </a:pPr>
            <a:endParaRPr lang="en-US" sz="1200" dirty="0" smtClean="0"/>
          </a:p>
          <a:p>
            <a:pPr algn="just"/>
            <a:r>
              <a:rPr lang="en-US" sz="1200" dirty="0" smtClean="0"/>
              <a:t>Session 4 – Fall, 2016</a:t>
            </a:r>
          </a:p>
          <a:p>
            <a:pPr marL="0" indent="0" algn="just">
              <a:buNone/>
            </a:pPr>
            <a:r>
              <a:rPr lang="en-US" sz="1200" dirty="0" smtClean="0"/>
              <a:t>Grantee Reporting, Site Monitoring, Member Evaluation, Branding and AmeriCorps Identity</a:t>
            </a:r>
          </a:p>
          <a:p>
            <a:endParaRPr lang="en-US" i="1"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a:t>
            </a:fld>
            <a:endParaRPr lang="en-US" dirty="0"/>
          </a:p>
        </p:txBody>
      </p:sp>
    </p:spTree>
    <p:extLst>
      <p:ext uri="{BB962C8B-B14F-4D97-AF65-F5344CB8AC3E}">
        <p14:creationId xmlns:p14="http://schemas.microsoft.com/office/powerpoint/2010/main" val="21179884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baseline="0" dirty="0" smtClean="0"/>
              <a:t>The NSOPW is a free, online, instant search of sex offender registries all across the country, located at NSOPW.gov. Every state and territory and many Indian tribes maintain their own registries, aggregated through the NSOPW. </a:t>
            </a:r>
            <a:r>
              <a:rPr lang="en-US" dirty="0" smtClean="0"/>
              <a:t>To search</a:t>
            </a:r>
            <a:r>
              <a:rPr lang="en-US" baseline="0" dirty="0" smtClean="0"/>
              <a:t> the NSOPW, just go to NSOPW.gov and use the search bar to the right. Click the big red SEARCH button. Do NOT search by location.</a:t>
            </a:r>
            <a:endParaRPr lang="en-US"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40</a:t>
            </a:fld>
            <a:endParaRPr lang="en-US" dirty="0"/>
          </a:p>
        </p:txBody>
      </p:sp>
    </p:spTree>
    <p:extLst>
      <p:ext uri="{BB962C8B-B14F-4D97-AF65-F5344CB8AC3E}">
        <p14:creationId xmlns:p14="http://schemas.microsoft.com/office/powerpoint/2010/main" val="42654066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results might</a:t>
            </a:r>
            <a:r>
              <a:rPr lang="en-US" baseline="0" dirty="0" smtClean="0"/>
              <a:t> look like this. If they do, you’re all done. Just print these results.</a:t>
            </a:r>
            <a:endParaRPr lang="en-US" dirty="0"/>
          </a:p>
        </p:txBody>
      </p:sp>
    </p:spTree>
    <p:extLst>
      <p:ext uri="{BB962C8B-B14F-4D97-AF65-F5344CB8AC3E}">
        <p14:creationId xmlns:p14="http://schemas.microsoft.com/office/powerpoint/2010/main" val="30152058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they might also look like this,</a:t>
            </a:r>
            <a:r>
              <a:rPr lang="en-US" baseline="0" dirty="0" smtClean="0"/>
              <a:t> particularly if the individual you’re searching has a common name. If that’s the case, click on each result to learn more. You’ll see pictures, their sex, their age, their place of residence and more. Use that information to verify these individuals are not your applicant. As you go, document each one. We recommend printing out the full list of results, and then checking them off right on that print out, initialing and noting why someone is not a match as you go.</a:t>
            </a:r>
            <a:endParaRPr lang="en-US" dirty="0"/>
          </a:p>
        </p:txBody>
      </p:sp>
    </p:spTree>
    <p:extLst>
      <p:ext uri="{BB962C8B-B14F-4D97-AF65-F5344CB8AC3E}">
        <p14:creationId xmlns:p14="http://schemas.microsoft.com/office/powerpoint/2010/main" val="1488598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There’s something else wrong with this result.</a:t>
            </a:r>
            <a:r>
              <a:rPr lang="en-US" baseline="0" dirty="0" smtClean="0"/>
              <a:t> Can anyone spot it? </a:t>
            </a:r>
          </a:p>
          <a:p>
            <a:r>
              <a:rPr lang="en-US" baseline="0" dirty="0" smtClean="0"/>
              <a:t>The California registry is not reporting. When this happens, you need to either go directly to California’s own sex offender registry or re-run the NSOPW search at a later date.</a:t>
            </a:r>
            <a:endParaRPr lang="en-US" dirty="0"/>
          </a:p>
        </p:txBody>
      </p:sp>
    </p:spTree>
    <p:extLst>
      <p:ext uri="{BB962C8B-B14F-4D97-AF65-F5344CB8AC3E}">
        <p14:creationId xmlns:p14="http://schemas.microsoft.com/office/powerpoint/2010/main" val="31182725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Now let’s talk about</a:t>
            </a:r>
            <a:r>
              <a:rPr lang="en-US" baseline="0" dirty="0" smtClean="0"/>
              <a:t> state and FBI checks. State checks come from very specific sources, and that’s why we have a separate step to identify sources. On CNCS’s website, we have a list of these sources. State checks must come from these official sources, which are designated by states to serve as the criminal history information repositories for their state. It will different in each state, and is usually a State Police or Department of Justice. Visit our Knowledge Network for a list of these groups – we’ll share that link shortly.</a:t>
            </a:r>
          </a:p>
          <a:p>
            <a:endParaRPr lang="en-US" baseline="0" dirty="0" smtClean="0"/>
          </a:p>
          <a:p>
            <a:r>
              <a:rPr lang="en-US" baseline="0" dirty="0" smtClean="0"/>
              <a:t>We have two kinds of state checks, both of which are always required: state of service checks and state of residence checks. They’re just what they sound like. The state of service check is a check of the official repository where in the state where an individual will work or serve. The state of residence check is a check of the official repository where an individual resides at the time of their application. Note that even residing in that state for one day is enough to make it a state of residence.</a:t>
            </a:r>
            <a:endParaRPr 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ABB49429-FBCF-4A33-9C3F-B65AB5124768}" type="slidenum">
              <a:rPr lang="en-GB" altLang="en-US" smtClean="0"/>
              <a:pPr/>
              <a:t>44</a:t>
            </a:fld>
            <a:endParaRPr lang="en-GB" altLang="en-US" dirty="0" smtClean="0"/>
          </a:p>
        </p:txBody>
      </p:sp>
    </p:spTree>
    <p:extLst>
      <p:ext uri="{BB962C8B-B14F-4D97-AF65-F5344CB8AC3E}">
        <p14:creationId xmlns:p14="http://schemas.microsoft.com/office/powerpoint/2010/main" val="42336329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FBI checks,</a:t>
            </a:r>
            <a:r>
              <a:rPr lang="en-US" baseline="0" dirty="0" smtClean="0"/>
              <a:t> as we’ve already touched on, are nationwide. They are also fingerprint-based. There are three basic ways to get an FBI check. Most organizations can go through their state repositories, those same groups that will provide state checks. In about ½ to 1/3 of the states, these bodies can’t provide FBI checks. When that’s the case, CNCS has a new contractor, Fieldprint, that can provide FBI checks. We have a lot of information about how to use that process on our Knowledge Network as well. Finally, you can request an alternative search procedure. We will talk more about what this means shortly. It is essentially a way to have CNCS approve a system other than our standard requirements. In some cases, organizations are able to obtain FBI checks through other sources, such as school partners, or by going directly to the FBI. Both of these – and anything else other than a state repository or Fieldprint – requires an ASP.</a:t>
            </a:r>
            <a:endParaRPr 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ABB49429-FBCF-4A33-9C3F-B65AB5124768}" type="slidenum">
              <a:rPr lang="en-GB" altLang="en-US" smtClean="0"/>
              <a:pPr/>
              <a:t>45</a:t>
            </a:fld>
            <a:endParaRPr lang="en-GB" altLang="en-US" dirty="0" smtClean="0"/>
          </a:p>
        </p:txBody>
      </p:sp>
    </p:spTree>
    <p:extLst>
      <p:ext uri="{BB962C8B-B14F-4D97-AF65-F5344CB8AC3E}">
        <p14:creationId xmlns:p14="http://schemas.microsoft.com/office/powerpoint/2010/main" val="7603596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may remember</a:t>
            </a:r>
            <a:r>
              <a:rPr lang="en-US" baseline="0" dirty="0" smtClean="0"/>
              <a:t> from our overview that the exact checks required can vary with position. There are essentially two categories. Those with what we call “recurring access” to vulnerable populations require all of the checks we have discussed. Those with no or episodic access require an NSOPW and either state or FBI checks. Note that everyone requires a search of the NSOPW. You can see what CNCS considers “Vulnerable Populations” to the right. Most individuals in covered positions that have any contact at all with vulnerable populations fall into the first category, and we strongly recommend assuming someone falls into that category. The standard for recurring access is very low.</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46</a:t>
            </a:fld>
            <a:endParaRPr lang="en-US" dirty="0"/>
          </a:p>
        </p:txBody>
      </p:sp>
    </p:spTree>
    <p:extLst>
      <p:ext uri="{BB962C8B-B14F-4D97-AF65-F5344CB8AC3E}">
        <p14:creationId xmlns:p14="http://schemas.microsoft.com/office/powerpoint/2010/main" val="27901520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formal definition of recurring access. As you can see, the bar is very low. That’s we why recommend treating</a:t>
            </a:r>
            <a:r>
              <a:rPr lang="en-US" baseline="0" dirty="0" smtClean="0"/>
              <a:t> everyone as if they have recurring access if there is any doubt. A little extra due diligence can go a long way to protecting the vulnerable and protecting you from unintentional noncompliance.</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47</a:t>
            </a:fld>
            <a:endParaRPr lang="en-US" dirty="0"/>
          </a:p>
        </p:txBody>
      </p:sp>
    </p:spTree>
    <p:extLst>
      <p:ext uri="{BB962C8B-B14F-4D97-AF65-F5344CB8AC3E}">
        <p14:creationId xmlns:p14="http://schemas.microsoft.com/office/powerpoint/2010/main" val="10038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we’ve talked about who they apply to, what we are looking for, and how to find them. We’ve even covered the little bit of variation. Last, we need to talk about timing. </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48</a:t>
            </a:fld>
            <a:endParaRPr lang="en-US" dirty="0"/>
          </a:p>
        </p:txBody>
      </p:sp>
    </p:spTree>
    <p:extLst>
      <p:ext uri="{BB962C8B-B14F-4D97-AF65-F5344CB8AC3E}">
        <p14:creationId xmlns:p14="http://schemas.microsoft.com/office/powerpoint/2010/main" val="28064031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very important topic! If you don’t listen to anything else I say today, listen</a:t>
            </a:r>
            <a:r>
              <a:rPr lang="en-US" baseline="0" dirty="0" smtClean="0"/>
              <a:t> to this. Certain actions need to be taken before any individual in a covered position can begin accumulating time to the grant. This means that you cannot charge hours or enroll members before you take certain steps in the process. This is a major cause of noncompliance and another reason why we emphasize this early on.</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49</a:t>
            </a:fld>
            <a:endParaRPr lang="en-US" dirty="0"/>
          </a:p>
        </p:txBody>
      </p:sp>
    </p:spTree>
    <p:extLst>
      <p:ext uri="{BB962C8B-B14F-4D97-AF65-F5344CB8AC3E}">
        <p14:creationId xmlns:p14="http://schemas.microsoft.com/office/powerpoint/2010/main" val="45427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Today’s Agenda:</a:t>
            </a:r>
          </a:p>
          <a:p>
            <a:endParaRPr lang="en-US" baseline="0" dirty="0" smtClean="0"/>
          </a:p>
          <a:p>
            <a:r>
              <a:rPr lang="en-US" sz="1200" dirty="0" smtClean="0"/>
              <a:t>--</a:t>
            </a:r>
            <a:r>
              <a:rPr lang="en-US" sz="1200" dirty="0" err="1" smtClean="0"/>
              <a:t>CNCS</a:t>
            </a:r>
            <a:r>
              <a:rPr lang="en-US" sz="1200" dirty="0" smtClean="0"/>
              <a:t> Overview: Barbara Ellen Reynolds</a:t>
            </a:r>
          </a:p>
          <a:p>
            <a:pPr marL="0" indent="0">
              <a:buNone/>
            </a:pPr>
            <a:endParaRPr lang="en-US" sz="1200" dirty="0" smtClean="0"/>
          </a:p>
          <a:p>
            <a:r>
              <a:rPr lang="en-US" sz="1200" dirty="0" smtClean="0"/>
              <a:t>--Financial Management Introduction: Bonnie Janicki</a:t>
            </a:r>
          </a:p>
          <a:p>
            <a:endParaRPr lang="en-US" sz="1200" dirty="0" smtClean="0"/>
          </a:p>
          <a:p>
            <a:r>
              <a:rPr lang="en-US" sz="1200" dirty="0" smtClean="0"/>
              <a:t>--National Service Criminal History Checks 101: Brian Cognato</a:t>
            </a:r>
          </a:p>
          <a:p>
            <a:pPr marL="0" indent="0">
              <a:buNone/>
            </a:pPr>
            <a:endParaRPr lang="en-US" sz="1200" dirty="0" smtClean="0"/>
          </a:p>
          <a:p>
            <a:r>
              <a:rPr lang="en-US" sz="1200" dirty="0" smtClean="0"/>
              <a:t>--Closing Remarks</a:t>
            </a:r>
          </a:p>
          <a:p>
            <a:endParaRPr lang="en-US" baseline="0"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5</a:t>
            </a:fld>
            <a:endParaRPr lang="en-US" dirty="0"/>
          </a:p>
        </p:txBody>
      </p:sp>
    </p:spTree>
    <p:extLst>
      <p:ext uri="{BB962C8B-B14F-4D97-AF65-F5344CB8AC3E}">
        <p14:creationId xmlns:p14="http://schemas.microsoft.com/office/powerpoint/2010/main" val="35693848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NSOPWs</a:t>
            </a:r>
            <a:r>
              <a:rPr lang="en-US" altLang="en-US" baseline="0" dirty="0" smtClean="0">
                <a:latin typeface="Arial" panose="020B0604020202020204" pitchFamily="34" charset="0"/>
              </a:rPr>
              <a:t> must be </a:t>
            </a:r>
            <a:r>
              <a:rPr lang="en-US" altLang="en-US" b="1" baseline="0" dirty="0" smtClean="0">
                <a:latin typeface="Arial" panose="020B0604020202020204" pitchFamily="34" charset="0"/>
              </a:rPr>
              <a:t>complete </a:t>
            </a:r>
            <a:r>
              <a:rPr lang="en-US" altLang="en-US" b="0" baseline="0" dirty="0" smtClean="0">
                <a:latin typeface="Arial" panose="020B0604020202020204" pitchFamily="34" charset="0"/>
              </a:rPr>
              <a:t>before the start or work or service. “Work or service” in this context means an individual’s first hour on the grant. That means it should be complete before you begin charging any staff time to the grant, and before you enroll each member. State and FBI checks are both more flexible. You are only required to “initiate” them by a certain time. “Initiate” is a somewhat ambiguous word. CNCS has only defined it as one step after consent.  You will need to define it in your policies and procedures for yourself. There’s more information in the required eCourse.</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ABB49429-FBCF-4A33-9C3F-B65AB5124768}" type="slidenum">
              <a:rPr lang="en-GB" altLang="en-US" smtClean="0"/>
              <a:pPr/>
              <a:t>50</a:t>
            </a:fld>
            <a:endParaRPr lang="en-GB" altLang="en-US" dirty="0" smtClean="0"/>
          </a:p>
        </p:txBody>
      </p:sp>
    </p:spTree>
    <p:extLst>
      <p:ext uri="{BB962C8B-B14F-4D97-AF65-F5344CB8AC3E}">
        <p14:creationId xmlns:p14="http://schemas.microsoft.com/office/powerpoint/2010/main" val="30130692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baseline="0" dirty="0" smtClean="0">
                <a:latin typeface="Arial" panose="020B0604020202020204" pitchFamily="34" charset="0"/>
              </a:rPr>
              <a:t>While state and FBI checks are pending, individuals must be accompanied by someone who has been cleared to work with vulnerable populations whenever they’re in the presence of vulnerable populations. This can be, but doesn’t have to be someone cleared through this process. For example, many organizations that work in schools use teachers. You can stop accompaniment when either state checks OR the FBI check clears. You don’t need to receive everything. You have to document accompaniment if you are using it. </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ABB49429-FBCF-4A33-9C3F-B65AB5124768}" type="slidenum">
              <a:rPr lang="en-GB" altLang="en-US" smtClean="0"/>
              <a:pPr/>
              <a:t>51</a:t>
            </a:fld>
            <a:endParaRPr lang="en-GB" altLang="en-US" dirty="0" smtClean="0"/>
          </a:p>
        </p:txBody>
      </p:sp>
    </p:spTree>
    <p:extLst>
      <p:ext uri="{BB962C8B-B14F-4D97-AF65-F5344CB8AC3E}">
        <p14:creationId xmlns:p14="http://schemas.microsoft.com/office/powerpoint/2010/main" val="33877968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baseline="0" dirty="0" smtClean="0">
                <a:latin typeface="Arial" panose="020B0604020202020204" pitchFamily="34" charset="0"/>
              </a:rPr>
              <a:t>This is another common mistake. If you think you will need to use accompaniment, you should review the eCourse as soon as possible to get more information.</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ABB49429-FBCF-4A33-9C3F-B65AB5124768}" type="slidenum">
              <a:rPr lang="en-GB" altLang="en-US" smtClean="0"/>
              <a:pPr/>
              <a:t>52</a:t>
            </a:fld>
            <a:endParaRPr lang="en-GB" altLang="en-US" dirty="0" smtClean="0"/>
          </a:p>
        </p:txBody>
      </p:sp>
    </p:spTree>
    <p:extLst>
      <p:ext uri="{BB962C8B-B14F-4D97-AF65-F5344CB8AC3E}">
        <p14:creationId xmlns:p14="http://schemas.microsoft.com/office/powerpoint/2010/main" val="10254691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have just a couple more topics to cover and then we’ll take some questions.</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53</a:t>
            </a:fld>
            <a:endParaRPr lang="en-US" dirty="0"/>
          </a:p>
        </p:txBody>
      </p:sp>
    </p:spTree>
    <p:extLst>
      <p:ext uri="{BB962C8B-B14F-4D97-AF65-F5344CB8AC3E}">
        <p14:creationId xmlns:p14="http://schemas.microsoft.com/office/powerpoint/2010/main" val="3521603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Unfortunately,</a:t>
            </a:r>
            <a:r>
              <a:rPr lang="en-US" altLang="en-US" baseline="0" dirty="0" smtClean="0">
                <a:latin typeface="Arial" panose="020B0604020202020204" pitchFamily="34" charset="0"/>
              </a:rPr>
              <a:t> w</a:t>
            </a:r>
            <a:r>
              <a:rPr lang="en-US" altLang="en-US" dirty="0" smtClean="0">
                <a:latin typeface="Arial" panose="020B0604020202020204" pitchFamily="34" charset="0"/>
              </a:rPr>
              <a:t>e</a:t>
            </a:r>
            <a:r>
              <a:rPr lang="en-US" altLang="en-US" baseline="0" dirty="0" smtClean="0">
                <a:latin typeface="Arial" panose="020B0604020202020204" pitchFamily="34" charset="0"/>
              </a:rPr>
              <a:t> cannot address every individual situation you will encounter in doing CHCs in this webinar. You will come up with challenges and unusual circumstances. When that is the case, you can request that we approve alternatives to our official requirements. We generally approve these when they are either “substantially equivalent” to our requirements or when you are prohibited by state law from fulfilling one of our requirements. You can go to our website and find directions on how to submit one of these “Alternative Search Procedures” (ASPs). In addition, we have seen some of these ASPs so many times that we have gone ahead and approved them for everyone, in what we call “pre-approved ASPs.” We have outlined our current pre-approved ASPs on this slide, but it’s very important that you review them in more detail before using them, because there are more elements, including documentation requirements, for each. You can find them on our Knowledge Network. Talk to your Program Officer.</a:t>
            </a:r>
          </a:p>
          <a:p>
            <a:endParaRPr lang="en-US" altLang="en-US" dirty="0" smtClean="0">
              <a:latin typeface="Arial" panose="020B0604020202020204"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ABB49429-FBCF-4A33-9C3F-B65AB5124768}" type="slidenum">
              <a:rPr lang="en-GB" altLang="en-US" smtClean="0"/>
              <a:pPr/>
              <a:t>54</a:t>
            </a:fld>
            <a:endParaRPr lang="en-GB" altLang="en-US" dirty="0" smtClean="0"/>
          </a:p>
        </p:txBody>
      </p:sp>
    </p:spTree>
    <p:extLst>
      <p:ext uri="{BB962C8B-B14F-4D97-AF65-F5344CB8AC3E}">
        <p14:creationId xmlns:p14="http://schemas.microsoft.com/office/powerpoint/2010/main" val="5501510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One</a:t>
            </a:r>
            <a:r>
              <a:rPr lang="en-US" altLang="en-US" baseline="0" dirty="0" smtClean="0">
                <a:latin typeface="Arial" panose="020B0604020202020204" pitchFamily="34" charset="0"/>
              </a:rPr>
              <a:t> resource that is available is the industry of for-profit criminal history check vendors. There are many companies that would be very happy to help you with the CHC requirements for a fee. Our advice to you when working with vendors is “</a:t>
            </a:r>
            <a:r>
              <a:rPr lang="en-US" altLang="en-US" b="1" baseline="0" dirty="0" smtClean="0">
                <a:latin typeface="Arial" panose="020B0604020202020204" pitchFamily="34" charset="0"/>
              </a:rPr>
              <a:t>buyer beware</a:t>
            </a:r>
            <a:r>
              <a:rPr lang="en-US" altLang="en-US" baseline="0" dirty="0" smtClean="0">
                <a:latin typeface="Arial" panose="020B0604020202020204" pitchFamily="34" charset="0"/>
              </a:rPr>
              <a:t>.” You must exercise extreme due diligence when contracting with a vendor, because if they do not provide a check that is compliant, your organization is responsible, not the vendor. The majority of noncompliance cases that we see involve a noncompliant vendor check. We are not aware of any vendors that can provide compliant criminal history checks in 100% of cases. That does not mean you cannot use them. They may be able to provide compliant checks in some cases, or they may be able to assist you with parts of the process. However, it does mean that you need to work with them to document exactly what they are providing and compare it to our requirements to ensure compliance. </a:t>
            </a:r>
          </a:p>
          <a:p>
            <a:endParaRPr lang="en-US" altLang="en-US" baseline="0" dirty="0" smtClean="0">
              <a:latin typeface="Arial" panose="020B0604020202020204" pitchFamily="34" charset="0"/>
            </a:endParaRPr>
          </a:p>
          <a:p>
            <a:r>
              <a:rPr lang="en-US" altLang="en-US" baseline="0" dirty="0" smtClean="0">
                <a:latin typeface="Arial" panose="020B0604020202020204" pitchFamily="34" charset="0"/>
              </a:rPr>
              <a:t>Similar principles apply to working with Human Resources (HR) departments. They may assume their checks comply with our requirements, but if they have not worked with CNCS’ CHC process before, that is unlikely. Our requirements are very different from most standard checks. We have a resource on our webpage, which we’ll share in just a minute, that has all the questions you should ask any organization that is conducting criminal history checks for you.</a:t>
            </a:r>
            <a:endParaRPr lang="en-US" altLang="en-US" dirty="0" smtClean="0">
              <a:latin typeface="Arial" panose="020B0604020202020204" pitchFamily="34" charset="0"/>
            </a:endParaRPr>
          </a:p>
          <a:p>
            <a:endParaRPr lang="en-US" altLang="en-US" dirty="0" smtClean="0">
              <a:latin typeface="Arial" panose="020B0604020202020204" pitchFamily="34" charset="0"/>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8A9E22CC-F4A6-4365-9C47-E9719028BCA2}" type="slidenum">
              <a:rPr lang="en-GB" altLang="en-US" smtClean="0"/>
              <a:pPr/>
              <a:t>55</a:t>
            </a:fld>
            <a:endParaRPr lang="en-GB" altLang="en-US" dirty="0" smtClean="0"/>
          </a:p>
        </p:txBody>
      </p:sp>
    </p:spTree>
    <p:extLst>
      <p:ext uri="{BB962C8B-B14F-4D97-AF65-F5344CB8AC3E}">
        <p14:creationId xmlns:p14="http://schemas.microsoft.com/office/powerpoint/2010/main" val="8044324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This</a:t>
            </a:r>
            <a:r>
              <a:rPr lang="en-US" altLang="en-US" baseline="0" dirty="0" smtClean="0">
                <a:latin typeface="Arial" panose="020B0604020202020204" pitchFamily="34" charset="0"/>
              </a:rPr>
              <a:t> is another very frequent compliance issue.</a:t>
            </a:r>
            <a:endParaRPr lang="en-US" altLang="en-US" dirty="0" smtClean="0">
              <a:latin typeface="Arial" panose="020B0604020202020204" pitchFamily="34" charset="0"/>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55608" indent="-290497">
              <a:defRPr>
                <a:solidFill>
                  <a:schemeClr val="tx1"/>
                </a:solidFill>
                <a:latin typeface="Arial" panose="020B0604020202020204" pitchFamily="34" charset="0"/>
              </a:defRPr>
            </a:lvl2pPr>
            <a:lvl3pPr marL="1163574" indent="-231762">
              <a:defRPr>
                <a:solidFill>
                  <a:schemeClr val="tx1"/>
                </a:solidFill>
                <a:latin typeface="Arial" panose="020B0604020202020204" pitchFamily="34" charset="0"/>
              </a:defRPr>
            </a:lvl3pPr>
            <a:lvl4pPr marL="1630273" indent="-231762">
              <a:defRPr>
                <a:solidFill>
                  <a:schemeClr val="tx1"/>
                </a:solidFill>
                <a:latin typeface="Arial" panose="020B0604020202020204" pitchFamily="34" charset="0"/>
              </a:defRPr>
            </a:lvl4pPr>
            <a:lvl5pPr marL="2095385" indent="-231762">
              <a:defRPr>
                <a:solidFill>
                  <a:schemeClr val="tx1"/>
                </a:solidFill>
                <a:latin typeface="Arial" panose="020B0604020202020204" pitchFamily="34" charset="0"/>
              </a:defRPr>
            </a:lvl5pPr>
            <a:lvl6pPr marL="2552560" indent="-231762" eaLnBrk="0" fontAlgn="base" hangingPunct="0">
              <a:spcBef>
                <a:spcPct val="0"/>
              </a:spcBef>
              <a:spcAft>
                <a:spcPct val="0"/>
              </a:spcAft>
              <a:defRPr>
                <a:solidFill>
                  <a:schemeClr val="tx1"/>
                </a:solidFill>
                <a:latin typeface="Arial" panose="020B0604020202020204" pitchFamily="34" charset="0"/>
              </a:defRPr>
            </a:lvl6pPr>
            <a:lvl7pPr marL="3009735" indent="-231762" eaLnBrk="0" fontAlgn="base" hangingPunct="0">
              <a:spcBef>
                <a:spcPct val="0"/>
              </a:spcBef>
              <a:spcAft>
                <a:spcPct val="0"/>
              </a:spcAft>
              <a:defRPr>
                <a:solidFill>
                  <a:schemeClr val="tx1"/>
                </a:solidFill>
                <a:latin typeface="Arial" panose="020B0604020202020204" pitchFamily="34" charset="0"/>
              </a:defRPr>
            </a:lvl7pPr>
            <a:lvl8pPr marL="3466910" indent="-231762" eaLnBrk="0" fontAlgn="base" hangingPunct="0">
              <a:spcBef>
                <a:spcPct val="0"/>
              </a:spcBef>
              <a:spcAft>
                <a:spcPct val="0"/>
              </a:spcAft>
              <a:defRPr>
                <a:solidFill>
                  <a:schemeClr val="tx1"/>
                </a:solidFill>
                <a:latin typeface="Arial" panose="020B0604020202020204" pitchFamily="34" charset="0"/>
              </a:defRPr>
            </a:lvl8pPr>
            <a:lvl9pPr marL="3924085" indent="-231762" eaLnBrk="0" fontAlgn="base" hangingPunct="0">
              <a:spcBef>
                <a:spcPct val="0"/>
              </a:spcBef>
              <a:spcAft>
                <a:spcPct val="0"/>
              </a:spcAft>
              <a:defRPr>
                <a:solidFill>
                  <a:schemeClr val="tx1"/>
                </a:solidFill>
                <a:latin typeface="Arial" panose="020B0604020202020204" pitchFamily="34" charset="0"/>
              </a:defRPr>
            </a:lvl9pPr>
          </a:lstStyle>
          <a:p>
            <a:fld id="{8A9E22CC-F4A6-4365-9C47-E9719028BCA2}" type="slidenum">
              <a:rPr lang="en-GB" altLang="en-US" smtClean="0"/>
              <a:pPr/>
              <a:t>56</a:t>
            </a:fld>
            <a:endParaRPr lang="en-GB" altLang="en-US" dirty="0" smtClean="0"/>
          </a:p>
        </p:txBody>
      </p:sp>
    </p:spTree>
    <p:extLst>
      <p:ext uri="{BB962C8B-B14F-4D97-AF65-F5344CB8AC3E}">
        <p14:creationId xmlns:p14="http://schemas.microsoft.com/office/powerpoint/2010/main" val="138593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where do you begin? Here’s how you can get started with a new grant to get up to speed quickly and meet our on-time, every time standard.</a:t>
            </a:r>
          </a:p>
          <a:p>
            <a:endParaRPr lang="en-US" baseline="0" dirty="0" smtClean="0"/>
          </a:p>
          <a:p>
            <a:pPr marL="171450" indent="-171450">
              <a:buFont typeface="Arial" panose="020B0604020202020204" pitchFamily="34" charset="0"/>
              <a:buChar char="•"/>
            </a:pPr>
            <a:r>
              <a:rPr lang="en-US" baseline="0" dirty="0" smtClean="0"/>
              <a:t>First, go to the Knowledge Network and review the resources available to help you. You’ll see lots of resources we referred to today and more. Use this to build your toolkit before getting started.</a:t>
            </a:r>
          </a:p>
          <a:p>
            <a:pPr marL="171450" indent="-171450">
              <a:buFont typeface="Arial" panose="020B0604020202020204" pitchFamily="34" charset="0"/>
              <a:buChar char="•"/>
            </a:pPr>
            <a:r>
              <a:rPr lang="en-US" baseline="0" dirty="0" smtClean="0"/>
              <a:t>We’ve already mentioned this eCourse. It’s required that you take it once annually, so take it now and build your full knowledge base.</a:t>
            </a:r>
          </a:p>
          <a:p>
            <a:pPr marL="171450" indent="-171450">
              <a:buFont typeface="Arial" panose="020B0604020202020204" pitchFamily="34" charset="0"/>
              <a:buChar char="•"/>
            </a:pPr>
            <a:r>
              <a:rPr lang="en-US" baseline="0" dirty="0" smtClean="0"/>
              <a:t>Get started. Look at your budget and conduct at least one full check. It’s important to actually get hands on experience.</a:t>
            </a:r>
          </a:p>
          <a:p>
            <a:pPr marL="171450" indent="-171450">
              <a:buFont typeface="Arial" panose="020B0604020202020204" pitchFamily="34" charset="0"/>
              <a:buChar char="•"/>
            </a:pPr>
            <a:r>
              <a:rPr lang="en-US" baseline="0" dirty="0" smtClean="0"/>
              <a:t>Bring any questions to your Program Officer. Expect to have questions the first few times. They can help you fill in the gaps. </a:t>
            </a:r>
          </a:p>
          <a:p>
            <a:pPr marL="171450" indent="-171450">
              <a:buFont typeface="Arial" panose="020B0604020202020204" pitchFamily="34" charset="0"/>
              <a:buChar char="•"/>
            </a:pPr>
            <a:r>
              <a:rPr lang="en-US" baseline="0" dirty="0" smtClean="0"/>
              <a:t>Go ahead and get started with on-time, every time compliance. </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57</a:t>
            </a:fld>
            <a:endParaRPr lang="en-US" dirty="0"/>
          </a:p>
        </p:txBody>
      </p:sp>
    </p:spTree>
    <p:extLst>
      <p:ext uri="{BB962C8B-B14F-4D97-AF65-F5344CB8AC3E}">
        <p14:creationId xmlns:p14="http://schemas.microsoft.com/office/powerpoint/2010/main" val="14834994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parting thought. We’ve focused here today on your legal minimum</a:t>
            </a:r>
            <a:r>
              <a:rPr lang="en-US" baseline="0" dirty="0" smtClean="0"/>
              <a:t> responsibility. However, there is a lot more that you can do to protect those you serve. Some simple things like getting trained in the prevention of abuse or reviewing your program model for potential risks. We don’t have time to discuss that here today, but we have some resources we can share and we encourage you to discuss it among yourselves.</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58</a:t>
            </a:fld>
            <a:endParaRPr lang="en-US" dirty="0"/>
          </a:p>
        </p:txBody>
      </p:sp>
    </p:spTree>
    <p:extLst>
      <p:ext uri="{BB962C8B-B14F-4D97-AF65-F5344CB8AC3E}">
        <p14:creationId xmlns:p14="http://schemas.microsoft.com/office/powerpoint/2010/main" val="30912197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a:t>
            </a:r>
            <a:r>
              <a:rPr lang="en-US" baseline="0" dirty="0" smtClean="0"/>
              <a:t> questions do you have?</a:t>
            </a:r>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59</a:t>
            </a:fld>
            <a:endParaRPr lang="en-US" dirty="0"/>
          </a:p>
        </p:txBody>
      </p:sp>
    </p:spTree>
    <p:extLst>
      <p:ext uri="{BB962C8B-B14F-4D97-AF65-F5344CB8AC3E}">
        <p14:creationId xmlns:p14="http://schemas.microsoft.com/office/powerpoint/2010/main" val="1132971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Barbara is the first </a:t>
            </a:r>
            <a:r>
              <a:rPr lang="en-US" dirty="0" err="1" smtClean="0"/>
              <a:t>CNCS</a:t>
            </a:r>
            <a:r>
              <a:rPr lang="en-US" dirty="0" smtClean="0"/>
              <a:t> presenter on today’s webinar. She is the Training Specialist</a:t>
            </a:r>
            <a:r>
              <a:rPr lang="en-US" baseline="0" dirty="0" smtClean="0"/>
              <a:t> for </a:t>
            </a:r>
            <a:r>
              <a:rPr lang="en-US" b="0" baseline="0" dirty="0" smtClean="0"/>
              <a:t>AmeriCorps State and National. </a:t>
            </a:r>
            <a:r>
              <a:rPr lang="en-US" sz="1200" b="0" dirty="0" smtClean="0">
                <a:latin typeface="Arial" panose="020B0604020202020204" pitchFamily="34" charset="0"/>
                <a:cs typeface="Arial" panose="020B0604020202020204" pitchFamily="34" charset="0"/>
              </a:rPr>
              <a:t>She joined the </a:t>
            </a:r>
            <a:r>
              <a:rPr lang="en-US" sz="1200" b="0" dirty="0" err="1" smtClean="0">
                <a:latin typeface="Arial" panose="020B0604020202020204" pitchFamily="34" charset="0"/>
                <a:cs typeface="Arial" panose="020B0604020202020204" pitchFamily="34" charset="0"/>
              </a:rPr>
              <a:t>CNCS</a:t>
            </a:r>
            <a:r>
              <a:rPr lang="en-US" sz="1200" b="0" dirty="0" smtClean="0">
                <a:latin typeface="Arial" panose="020B0604020202020204" pitchFamily="34" charset="0"/>
                <a:cs typeface="Arial" panose="020B0604020202020204" pitchFamily="34" charset="0"/>
              </a:rPr>
              <a:t> team in September 2013. In her role, Barbara works closely with </a:t>
            </a:r>
            <a:r>
              <a:rPr lang="en-US" sz="1200" b="0" dirty="0" err="1" smtClean="0">
                <a:latin typeface="Arial" panose="020B0604020202020204" pitchFamily="34" charset="0"/>
                <a:cs typeface="Arial" panose="020B0604020202020204" pitchFamily="34" charset="0"/>
              </a:rPr>
              <a:t>CNCS</a:t>
            </a:r>
            <a:r>
              <a:rPr lang="en-US" sz="1200" b="0" dirty="0" smtClean="0">
                <a:latin typeface="Arial" panose="020B0604020202020204" pitchFamily="34" charset="0"/>
                <a:cs typeface="Arial" panose="020B0604020202020204" pitchFamily="34" charset="0"/>
              </a:rPr>
              <a:t> staff, AmeriCorps programs, and State Service Commissions to design and deliver training and technical assistance to strengthen AmeriCorps programs and service experiences.</a:t>
            </a:r>
          </a:p>
          <a:p>
            <a:r>
              <a:rPr lang="en-US" sz="1200" b="0" dirty="0" smtClean="0">
                <a:latin typeface="Arial" panose="020B0604020202020204" pitchFamily="34" charset="0"/>
                <a:cs typeface="Arial" panose="020B0604020202020204" pitchFamily="34" charset="0"/>
              </a:rPr>
              <a:t> </a:t>
            </a:r>
          </a:p>
          <a:p>
            <a:r>
              <a:rPr lang="en-US" sz="1200" b="0" dirty="0" smtClean="0">
                <a:latin typeface="Arial" panose="020B0604020202020204" pitchFamily="34" charset="0"/>
                <a:cs typeface="Arial" panose="020B0604020202020204" pitchFamily="34" charset="0"/>
              </a:rPr>
              <a:t>Before joining </a:t>
            </a:r>
            <a:r>
              <a:rPr lang="en-US" sz="1200" b="0" dirty="0" err="1" smtClean="0">
                <a:latin typeface="Arial" panose="020B0604020202020204" pitchFamily="34" charset="0"/>
                <a:cs typeface="Arial" panose="020B0604020202020204" pitchFamily="34" charset="0"/>
              </a:rPr>
              <a:t>CNCS</a:t>
            </a:r>
            <a:r>
              <a:rPr lang="en-US" sz="1200" b="0" dirty="0" smtClean="0">
                <a:latin typeface="Arial" panose="020B0604020202020204" pitchFamily="34" charset="0"/>
                <a:cs typeface="Arial" panose="020B0604020202020204" pitchFamily="34" charset="0"/>
              </a:rPr>
              <a:t>, Barbara was the Executive Director of the Maryland Governor’s Office on Service and Volunteerism, the State’s Service Commission, and the Director of Volunteer Maryland, a state-wide AmeriCorps program. She has a Master’s in Public Administration from American University and is a proud graduate of Randolph-Macon College in Virginia.</a:t>
            </a:r>
          </a:p>
          <a:p>
            <a:endParaRPr lang="en-US" b="0"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6</a:t>
            </a:fld>
            <a:endParaRPr lang="en-US" dirty="0"/>
          </a:p>
        </p:txBody>
      </p:sp>
    </p:spTree>
    <p:extLst>
      <p:ext uri="{BB962C8B-B14F-4D97-AF65-F5344CB8AC3E}">
        <p14:creationId xmlns:p14="http://schemas.microsoft.com/office/powerpoint/2010/main" val="15546212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Wrap Up for Today:</a:t>
            </a:r>
          </a:p>
          <a:p>
            <a:endParaRPr lang="en-US" sz="1200" dirty="0" smtClean="0"/>
          </a:p>
          <a:p>
            <a:r>
              <a:rPr lang="en-US" sz="1200" dirty="0" smtClean="0"/>
              <a:t>Resources at </a:t>
            </a:r>
            <a:r>
              <a:rPr lang="en-US" sz="1200" dirty="0" smtClean="0">
                <a:hlinkClick r:id="rId3"/>
              </a:rPr>
              <a:t>www.nationalservice.gov</a:t>
            </a:r>
            <a:endParaRPr lang="en-US" sz="1200" dirty="0" smtClean="0"/>
          </a:p>
          <a:p>
            <a:pPr marL="0" indent="0">
              <a:buNone/>
            </a:pPr>
            <a:r>
              <a:rPr lang="en-US" sz="1200" dirty="0" smtClean="0"/>
              <a:t>	- Grant Terms and Conditions</a:t>
            </a:r>
          </a:p>
          <a:p>
            <a:pPr marL="0" indent="0">
              <a:buNone/>
            </a:pPr>
            <a:r>
              <a:rPr lang="en-US" sz="1200" dirty="0" smtClean="0"/>
              <a:t>	- AmeriCorps Page on the Knowledge Network</a:t>
            </a:r>
          </a:p>
          <a:p>
            <a:pPr marL="0" indent="0">
              <a:buNone/>
            </a:pPr>
            <a:r>
              <a:rPr lang="en-US" sz="1200" dirty="0" smtClean="0"/>
              <a:t>	- Branding and AmeriCorps Identity Resources</a:t>
            </a:r>
          </a:p>
          <a:p>
            <a:pPr marL="0" indent="0">
              <a:buNone/>
            </a:pPr>
            <a:endParaRPr lang="en-US" sz="1200" dirty="0" smtClean="0"/>
          </a:p>
          <a:p>
            <a:r>
              <a:rPr lang="en-US" sz="1200" dirty="0" smtClean="0"/>
              <a:t>Next</a:t>
            </a:r>
            <a:r>
              <a:rPr lang="en-US" sz="1200" baseline="0" dirty="0" smtClean="0"/>
              <a:t> AmeriCorps Program Development Webinar</a:t>
            </a:r>
            <a:endParaRPr lang="en-US" sz="1200" dirty="0" smtClean="0"/>
          </a:p>
          <a:p>
            <a:pPr marL="0" indent="0">
              <a:buNone/>
            </a:pPr>
            <a:r>
              <a:rPr lang="en-US" sz="1200" dirty="0" smtClean="0"/>
              <a:t>	- August 11, 3:00 – 4:30 pm Eastern</a:t>
            </a:r>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60</a:t>
            </a:fld>
            <a:endParaRPr lang="en-US" dirty="0"/>
          </a:p>
        </p:txBody>
      </p:sp>
    </p:spTree>
    <p:extLst>
      <p:ext uri="{BB962C8B-B14F-4D97-AF65-F5344CB8AC3E}">
        <p14:creationId xmlns:p14="http://schemas.microsoft.com/office/powerpoint/2010/main" val="9960690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a:t>
            </a:r>
          </a:p>
          <a:p>
            <a:endParaRPr lang="en-US" dirty="0" smtClean="0"/>
          </a:p>
          <a:p>
            <a:r>
              <a:rPr lang="en-US" dirty="0" smtClean="0"/>
              <a:t>Thank</a:t>
            </a:r>
            <a:r>
              <a:rPr lang="en-US" baseline="0" dirty="0" smtClean="0"/>
              <a:t> you for your participation in </a:t>
            </a:r>
            <a:r>
              <a:rPr lang="en-US" baseline="0" smtClean="0"/>
              <a:t>today’s webinar.</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61</a:t>
            </a:fld>
            <a:endParaRPr lang="en-US" dirty="0"/>
          </a:p>
        </p:txBody>
      </p:sp>
    </p:spTree>
    <p:extLst>
      <p:ext uri="{BB962C8B-B14F-4D97-AF65-F5344CB8AC3E}">
        <p14:creationId xmlns:p14="http://schemas.microsoft.com/office/powerpoint/2010/main" val="1843016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Please use the dialogue box to answer these questions:</a:t>
            </a:r>
          </a:p>
          <a:p>
            <a:endParaRPr lang="en-US" b="0" dirty="0" smtClean="0"/>
          </a:p>
          <a:p>
            <a:pPr lvl="2"/>
            <a:r>
              <a:rPr lang="en-US" sz="2800" b="0" i="1" dirty="0" smtClean="0"/>
              <a:t>What is your name?</a:t>
            </a:r>
          </a:p>
          <a:p>
            <a:pPr lvl="2"/>
            <a:r>
              <a:rPr lang="en-US" sz="2800" b="0" i="1" dirty="0" smtClean="0"/>
              <a:t>What is the name of your AmeriCorps program or state commission?</a:t>
            </a:r>
          </a:p>
          <a:p>
            <a:pPr lvl="2"/>
            <a:r>
              <a:rPr lang="en-US" sz="2800" b="0" i="1" dirty="0" smtClean="0"/>
              <a:t>Where are you right now?</a:t>
            </a:r>
          </a:p>
          <a:p>
            <a:pPr lvl="2"/>
            <a:r>
              <a:rPr lang="en-US" sz="2800" b="0" i="1" dirty="0" smtClean="0"/>
              <a:t>What is your favorite strategy for surviving the heat wave?</a:t>
            </a:r>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7</a:t>
            </a:fld>
            <a:endParaRPr lang="en-US" dirty="0"/>
          </a:p>
        </p:txBody>
      </p:sp>
    </p:spTree>
    <p:extLst>
      <p:ext uri="{BB962C8B-B14F-4D97-AF65-F5344CB8AC3E}">
        <p14:creationId xmlns:p14="http://schemas.microsoft.com/office/powerpoint/2010/main" val="3356685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a:t>
            </a:r>
          </a:p>
          <a:p>
            <a:endParaRPr lang="en-US" dirty="0" smtClean="0"/>
          </a:p>
          <a:p>
            <a:pPr algn="l"/>
            <a:r>
              <a:rPr lang="en-US" sz="1200" b="0" i="0" dirty="0" smtClean="0"/>
              <a:t>Barbara</a:t>
            </a:r>
          </a:p>
          <a:p>
            <a:pPr algn="l"/>
            <a:r>
              <a:rPr lang="en-US" b="0" i="0" dirty="0" err="1" smtClean="0"/>
              <a:t>CNCS</a:t>
            </a:r>
            <a:endParaRPr lang="en-US" b="0" i="0" dirty="0" smtClean="0"/>
          </a:p>
          <a:p>
            <a:pPr algn="l"/>
            <a:r>
              <a:rPr lang="en-US" sz="1200" b="0" i="0" dirty="0" smtClean="0"/>
              <a:t>Baltimore, MD</a:t>
            </a:r>
          </a:p>
          <a:p>
            <a:pPr algn="l"/>
            <a:r>
              <a:rPr lang="en-US" b="0" i="0" dirty="0" smtClean="0"/>
              <a:t>Head north to survive the heat wave!</a:t>
            </a:r>
            <a:endParaRPr lang="en-US" sz="1200" b="0" i="0" dirty="0" smtClean="0"/>
          </a:p>
          <a:p>
            <a:pPr algn="l"/>
            <a:endParaRPr lang="en-US" b="0" i="0"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8</a:t>
            </a:fld>
            <a:endParaRPr lang="en-US" dirty="0"/>
          </a:p>
        </p:txBody>
      </p:sp>
    </p:spTree>
    <p:extLst>
      <p:ext uri="{BB962C8B-B14F-4D97-AF65-F5344CB8AC3E}">
        <p14:creationId xmlns:p14="http://schemas.microsoft.com/office/powerpoint/2010/main" val="515801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Your turn!</a:t>
            </a:r>
          </a:p>
          <a:p>
            <a:endParaRPr lang="en-US" b="0" dirty="0" smtClean="0"/>
          </a:p>
          <a:p>
            <a:pPr lvl="2"/>
            <a:r>
              <a:rPr lang="en-US" sz="2800" b="0" i="1" dirty="0" smtClean="0"/>
              <a:t>What is your name?</a:t>
            </a:r>
          </a:p>
          <a:p>
            <a:pPr lvl="2"/>
            <a:r>
              <a:rPr lang="en-US" sz="2800" b="0" i="1" dirty="0" smtClean="0"/>
              <a:t>What is the name of your AmeriCorps program or state commission?</a:t>
            </a:r>
          </a:p>
          <a:p>
            <a:pPr lvl="2"/>
            <a:r>
              <a:rPr lang="en-US" sz="2800" b="0" i="1" dirty="0" smtClean="0"/>
              <a:t>Where are you right now?</a:t>
            </a:r>
          </a:p>
          <a:p>
            <a:pPr lvl="2"/>
            <a:r>
              <a:rPr lang="en-US" sz="2800" b="0" i="1" dirty="0" smtClean="0"/>
              <a:t>What is your favorite strategy for surviving the heat wave?</a:t>
            </a:r>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9</a:t>
            </a:fld>
            <a:endParaRPr lang="en-US" dirty="0"/>
          </a:p>
        </p:txBody>
      </p:sp>
    </p:spTree>
    <p:extLst>
      <p:ext uri="{BB962C8B-B14F-4D97-AF65-F5344CB8AC3E}">
        <p14:creationId xmlns:p14="http://schemas.microsoft.com/office/powerpoint/2010/main" val="9551757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3" name="Picture 12" descr="Gardening.JPG"/>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3069737"/>
            <a:ext cx="2990878" cy="2002614"/>
          </a:xfrm>
          <a:prstGeom prst="rect">
            <a:avLst/>
          </a:prstGeom>
          <a:effectLst>
            <a:outerShdw blurRad="76200" dist="88900" dir="3360000">
              <a:srgbClr val="000000">
                <a:alpha val="43000"/>
              </a:srgbClr>
            </a:outerShdw>
          </a:effectLst>
        </p:spPr>
      </p:pic>
      <p:pic>
        <p:nvPicPr>
          <p:cNvPr id="14" name="Picture 13" descr="08_0923_0255.jp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59061" y="3069737"/>
            <a:ext cx="3008378" cy="2005585"/>
          </a:xfrm>
          <a:prstGeom prst="rect">
            <a:avLst/>
          </a:prstGeom>
          <a:effectLst>
            <a:outerShdw blurRad="76200" dist="88900" dir="3360000">
              <a:srgbClr val="000000">
                <a:alpha val="43000"/>
              </a:srgbClr>
            </a:outerShdw>
          </a:effectLst>
        </p:spPr>
      </p:pic>
      <p:pic>
        <p:nvPicPr>
          <p:cNvPr id="15" name="Picture 14" descr="686403136_UZRSm-O.jpg"/>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135622" y="3069737"/>
            <a:ext cx="3008378" cy="2005585"/>
          </a:xfrm>
          <a:prstGeom prst="rect">
            <a:avLst/>
          </a:prstGeom>
          <a:effectLst>
            <a:outerShdw blurRad="76200" dist="88900" dir="3360000">
              <a:srgbClr val="000000">
                <a:alpha val="43000"/>
              </a:srgbClr>
            </a:outerShdw>
          </a:effectLst>
        </p:spPr>
      </p:pic>
      <p:pic>
        <p:nvPicPr>
          <p:cNvPr id="17" name="Picture 16" descr="cncs-(1)LG.png"/>
          <p:cNvPicPr>
            <a:picLocks noChangeAspect="1"/>
          </p:cNvPicPr>
          <p:nvPr userDrawn="1"/>
        </p:nvPicPr>
        <p:blipFill>
          <a:blip r:embed="rId6"/>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7" name="Picture 6" descr="CNCSTemplate_B-rev-2.jpg"/>
          <p:cNvPicPr>
            <a:picLocks noChangeAspect="1"/>
          </p:cNvPicPr>
          <p:nvPr userDrawn="1"/>
        </p:nvPicPr>
        <p:blipFill>
          <a:blip r:embed="rId2"/>
          <a:stretch>
            <a:fillRect/>
          </a:stretch>
        </p:blipFill>
        <p:spPr>
          <a:xfrm>
            <a:off x="0" y="0"/>
            <a:ext cx="9144000" cy="6858000"/>
          </a:xfrm>
          <a:prstGeom prst="rect">
            <a:avLst/>
          </a:prstGeom>
        </p:spPr>
      </p:pic>
      <p:pic>
        <p:nvPicPr>
          <p:cNvPr id="16" name="Picture 15" descr="ac.png"/>
          <p:cNvPicPr>
            <a:picLocks noChangeAspect="1"/>
          </p:cNvPicPr>
          <p:nvPr userDrawn="1"/>
        </p:nvPicPr>
        <p:blipFill>
          <a:blip r:embed="rId3"/>
          <a:stretch>
            <a:fillRect/>
          </a:stretch>
        </p:blipFill>
        <p:spPr>
          <a:xfrm>
            <a:off x="7948284" y="5869184"/>
            <a:ext cx="881629" cy="881628"/>
          </a:xfrm>
          <a:prstGeom prst="rect">
            <a:avLst/>
          </a:prstGeom>
        </p:spPr>
      </p:pic>
      <p:sp>
        <p:nvSpPr>
          <p:cNvPr id="2" name="Title 1"/>
          <p:cNvSpPr>
            <a:spLocks noGrp="1"/>
          </p:cNvSpPr>
          <p:nvPr userDrawn="1">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userDrawn="1">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1" name="Picture 10" descr="cncs-(1)LG.png"/>
          <p:cNvPicPr>
            <a:picLocks noChangeAspect="1"/>
          </p:cNvPicPr>
          <p:nvPr userDrawn="1"/>
        </p:nvPicPr>
        <p:blipFill>
          <a:blip r:embed="rId4"/>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438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9438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5" name="Picture 4"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7" name="Picture 6"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6" name="Picture 5"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9" name="Picture 8"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6" name="Picture 15" descr="ac.png"/>
          <p:cNvPicPr>
            <a:picLocks noChangeAspect="1"/>
          </p:cNvPicPr>
          <p:nvPr userDrawn="1"/>
        </p:nvPicPr>
        <p:blipFill>
          <a:blip r:embed="rId3"/>
          <a:stretch>
            <a:fillRect/>
          </a:stretch>
        </p:blipFill>
        <p:spPr>
          <a:xfrm>
            <a:off x="7948285" y="5860485"/>
            <a:ext cx="881628" cy="881628"/>
          </a:xfrm>
          <a:prstGeom prst="rect">
            <a:avLst/>
          </a:prstGeom>
        </p:spPr>
      </p:pic>
      <p:pic>
        <p:nvPicPr>
          <p:cNvPr id="7" name="Picture 6" descr="cncs-(1)LG.png"/>
          <p:cNvPicPr>
            <a:picLocks noChangeAspect="1"/>
          </p:cNvPicPr>
          <p:nvPr userDrawn="1"/>
        </p:nvPicPr>
        <p:blipFill>
          <a:blip r:embed="rId4"/>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699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901825"/>
            <a:ext cx="4041775" cy="39699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7"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5" name="Picture 4"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6" name="Picture 5"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8733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98733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7.jpe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2.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image" Target="../media/image10.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9.jpeg"/><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11.jpeg"/><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image" Target="../media/image2.png"/><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image" Target="../media/image12.jpeg"/><Relationship Id="rId5" Type="http://schemas.openxmlformats.org/officeDocument/2006/relationships/slideLayout" Target="../slideLayouts/slideLayout42.xml"/><Relationship Id="rId10" Type="http://schemas.openxmlformats.org/officeDocument/2006/relationships/theme" Target="../theme/theme5.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2"/>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descr="cncs-(1)LG.png"/>
          <p:cNvPicPr>
            <a:picLocks noChangeAspect="1"/>
          </p:cNvPicPr>
          <p:nvPr/>
        </p:nvPicPr>
        <p:blipFill>
          <a:blip r:embed="rId13"/>
          <a:stretch>
            <a:fillRect/>
          </a:stretch>
        </p:blipFill>
        <p:spPr>
          <a:xfrm>
            <a:off x="7550052" y="6159594"/>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78" r:id="rId2"/>
    <p:sldLayoutId id="2147483650" r:id="rId3"/>
    <p:sldLayoutId id="2147483656" r:id="rId4"/>
    <p:sldLayoutId id="2147483652" r:id="rId5"/>
    <p:sldLayoutId id="2147483653" r:id="rId6"/>
    <p:sldLayoutId id="2147483654" r:id="rId7"/>
    <p:sldLayoutId id="2147483655" r:id="rId8"/>
    <p:sldLayoutId id="2147483666" r:id="rId9"/>
    <p:sldLayoutId id="2147483667" r:id="rId10"/>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48641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8" name="Group 7"/>
          <p:cNvGrpSpPr>
            <a:grpSpLocks noChangeAspect="1"/>
          </p:cNvGrpSpPr>
          <p:nvPr/>
        </p:nvGrpSpPr>
        <p:grpSpPr>
          <a:xfrm>
            <a:off x="6803048" y="6164261"/>
            <a:ext cx="2138426" cy="612648"/>
            <a:chOff x="7068874" y="5909560"/>
            <a:chExt cx="1915158" cy="548683"/>
          </a:xfrm>
        </p:grpSpPr>
        <p:pic>
          <p:nvPicPr>
            <p:cNvPr id="9" name="Picture 8" descr="cncs-(1)LG.png"/>
            <p:cNvPicPr>
              <a:picLocks noChangeAspect="1"/>
            </p:cNvPicPr>
            <p:nvPr userDrawn="1"/>
          </p:nvPicPr>
          <p:blipFill>
            <a:blip r:embed="rId12"/>
            <a:stretch>
              <a:fillRect/>
            </a:stretch>
          </p:blipFill>
          <p:spPr>
            <a:xfrm>
              <a:off x="7068874" y="5909560"/>
              <a:ext cx="1187067" cy="526953"/>
            </a:xfrm>
            <a:prstGeom prst="rect">
              <a:avLst/>
            </a:prstGeom>
          </p:spPr>
        </p:pic>
        <p:pic>
          <p:nvPicPr>
            <p:cNvPr id="10" name="Picture 9" descr="ac.png"/>
            <p:cNvPicPr>
              <a:picLocks noChangeAspect="1"/>
            </p:cNvPicPr>
            <p:nvPr userDrawn="1"/>
          </p:nvPicPr>
          <p:blipFill>
            <a:blip r:embed="rId13"/>
            <a:stretch>
              <a:fillRect/>
            </a:stretch>
          </p:blipFill>
          <p:spPr>
            <a:xfrm>
              <a:off x="8442438" y="5916650"/>
              <a:ext cx="541594" cy="541593"/>
            </a:xfrm>
            <a:prstGeom prst="rect">
              <a:avLst/>
            </a:prstGeom>
          </p:spPr>
        </p:pic>
      </p:grpSp>
    </p:spTree>
  </p:cSld>
  <p:clrMap bg1="lt1" tx1="dk1" bg2="lt2" tx2="dk2" accent1="accent1" accent2="accent2" accent3="accent3" accent4="accent4" accent5="accent5" accent6="accent6" hlink="hlink" folHlink="folHlink"/>
  <p:sldLayoutIdLst>
    <p:sldLayoutId id="214748367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rgbClr val="595959"/>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rgbClr val="595959"/>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rgbClr val="595959"/>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8229600" cy="48640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9" name="Group 8"/>
          <p:cNvGrpSpPr>
            <a:grpSpLocks noChangeAspect="1"/>
          </p:cNvGrpSpPr>
          <p:nvPr/>
        </p:nvGrpSpPr>
        <p:grpSpPr>
          <a:xfrm>
            <a:off x="6803050" y="6164261"/>
            <a:ext cx="2138424" cy="612648"/>
            <a:chOff x="7068874" y="5909560"/>
            <a:chExt cx="1915157" cy="548683"/>
          </a:xfrm>
        </p:grpSpPr>
        <p:pic>
          <p:nvPicPr>
            <p:cNvPr id="10" name="Picture 9" descr="ac.png"/>
            <p:cNvPicPr>
              <a:picLocks noChangeAspect="1"/>
            </p:cNvPicPr>
            <p:nvPr userDrawn="1"/>
          </p:nvPicPr>
          <p:blipFill>
            <a:blip r:embed="rId12"/>
            <a:stretch>
              <a:fillRect/>
            </a:stretch>
          </p:blipFill>
          <p:spPr>
            <a:xfrm>
              <a:off x="8442438" y="5916650"/>
              <a:ext cx="541593" cy="541593"/>
            </a:xfrm>
            <a:prstGeom prst="rect">
              <a:avLst/>
            </a:prstGeom>
          </p:spPr>
        </p:pic>
        <p:pic>
          <p:nvPicPr>
            <p:cNvPr id="11" name="Picture 10" descr="cncs-(1)LG.png"/>
            <p:cNvPicPr>
              <a:picLocks noChangeAspect="1"/>
            </p:cNvPicPr>
            <p:nvPr userDrawn="1"/>
          </p:nvPicPr>
          <p:blipFill>
            <a:blip r:embed="rId13"/>
            <a:stretch>
              <a:fillRect/>
            </a:stretch>
          </p:blipFill>
          <p:spPr>
            <a:xfrm>
              <a:off x="7068874" y="5909560"/>
              <a:ext cx="1187067" cy="526953"/>
            </a:xfrm>
            <a:prstGeom prst="rect">
              <a:avLst/>
            </a:prstGeom>
          </p:spPr>
        </p:pic>
      </p:gr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rgbClr val="595959"/>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rgbClr val="595959"/>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rgbClr val="595959"/>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cncs-(1)LG.png"/>
          <p:cNvPicPr>
            <a:picLocks noChangeAspect="1"/>
          </p:cNvPicPr>
          <p:nvPr/>
        </p:nvPicPr>
        <p:blipFill>
          <a:blip r:embed="rId12"/>
          <a:stretch>
            <a:fillRect/>
          </a:stretch>
        </p:blipFill>
        <p:spPr>
          <a:xfrm>
            <a:off x="7550052" y="6160885"/>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pic>
        <p:nvPicPr>
          <p:cNvPr id="14" name="Picture 13" descr="CNCSTemplate_B-rev-2.jpg"/>
          <p:cNvPicPr>
            <a:picLocks noChangeAspect="1"/>
          </p:cNvPicPr>
          <p:nvPr/>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cncs-(1)LG.png"/>
          <p:cNvPicPr>
            <a:picLocks noChangeAspect="1"/>
          </p:cNvPicPr>
          <p:nvPr/>
        </p:nvPicPr>
        <p:blipFill>
          <a:blip r:embed="rId12"/>
          <a:stretch>
            <a:fillRect/>
          </a:stretch>
        </p:blipFill>
        <p:spPr>
          <a:xfrm>
            <a:off x="7550052" y="6160885"/>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www.nationalservice.gov/"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17.JPG"/><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www.nationalservice.gov/build-your-capacity/grants/managing-americorps-grants"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hyperlink" Target="http://www.nationalservice.gov/resources/financial-management"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8" Type="http://schemas.openxmlformats.org/officeDocument/2006/relationships/image" Target="../media/image44.emf"/><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8" Type="http://schemas.openxmlformats.org/officeDocument/2006/relationships/diagramData" Target="../diagrams/data13.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notesSlide" Target="../notesSlides/notesSlide46.xml"/><Relationship Id="rId1" Type="http://schemas.openxmlformats.org/officeDocument/2006/relationships/slideLayout" Target="../slideLayouts/slideLayout5.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50.xml"/><Relationship Id="rId1" Type="http://schemas.openxmlformats.org/officeDocument/2006/relationships/slideLayout" Target="../slideLayouts/slideLayout5.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55.xml"/><Relationship Id="rId1" Type="http://schemas.openxmlformats.org/officeDocument/2006/relationships/slideLayout" Target="../slideLayouts/slideLayout5.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5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56.xml"/><Relationship Id="rId1" Type="http://schemas.openxmlformats.org/officeDocument/2006/relationships/slideLayout" Target="../slideLayouts/slideLayout5.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57.xml.rels><?xml version="1.0" encoding="UTF-8" standalone="yes"?>
<Relationships xmlns="http://schemas.openxmlformats.org/package/2006/relationships"><Relationship Id="rId3" Type="http://schemas.openxmlformats.org/officeDocument/2006/relationships/hyperlink" Target="http://www.nationalservice.gov/resources/criminal-history-check" TargetMode="Externa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hyperlink" Target="http://www.nationalservice.gov/" TargetMode="Externa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8" Type="http://schemas.openxmlformats.org/officeDocument/2006/relationships/image" Target="../media/image58.jpg"/><Relationship Id="rId3" Type="http://schemas.openxmlformats.org/officeDocument/2006/relationships/image" Target="../media/image55.jpeg"/><Relationship Id="rId7" Type="http://schemas.openxmlformats.org/officeDocument/2006/relationships/image" Target="../media/image57.jpeg"/><Relationship Id="rId2" Type="http://schemas.openxmlformats.org/officeDocument/2006/relationships/notesSlide" Target="../notesSlides/notesSlide61.xml"/><Relationship Id="rId1" Type="http://schemas.openxmlformats.org/officeDocument/2006/relationships/slideLayout" Target="../slideLayouts/slideLayout3.xml"/><Relationship Id="rId6" Type="http://schemas.openxmlformats.org/officeDocument/2006/relationships/image" Target="../media/image56.jpg"/><Relationship Id="rId5" Type="http://schemas.openxmlformats.org/officeDocument/2006/relationships/image" Target="../media/image15.jpg"/><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97676" y="1356241"/>
            <a:ext cx="8077200" cy="939800"/>
          </a:xfrm>
        </p:spPr>
        <p:txBody>
          <a:bodyPr>
            <a:normAutofit fontScale="90000"/>
          </a:bodyPr>
          <a:lstStyle/>
          <a:p>
            <a:r>
              <a:rPr lang="en-US" dirty="0" smtClean="0"/>
              <a:t>New AmeriCorps Program</a:t>
            </a:r>
            <a:br>
              <a:rPr lang="en-US" dirty="0" smtClean="0"/>
            </a:br>
            <a:r>
              <a:rPr lang="en-US" dirty="0" smtClean="0"/>
              <a:t>Development – July 21, 2016</a:t>
            </a:r>
            <a:endParaRPr lang="en-US" dirty="0"/>
          </a:p>
        </p:txBody>
      </p:sp>
      <p:sp>
        <p:nvSpPr>
          <p:cNvPr id="5" name="Subtitle 4"/>
          <p:cNvSpPr>
            <a:spLocks noGrp="1"/>
          </p:cNvSpPr>
          <p:nvPr>
            <p:ph type="subTitle" idx="1"/>
          </p:nvPr>
        </p:nvSpPr>
        <p:spPr>
          <a:xfrm>
            <a:off x="697676" y="1956816"/>
            <a:ext cx="8077200" cy="1170432"/>
          </a:xfrm>
        </p:spPr>
        <p:txBody>
          <a:bodyPr>
            <a:normAutofit/>
          </a:bodyPr>
          <a:lstStyle/>
          <a:p>
            <a:endParaRPr lang="en-US" dirty="0" smtClean="0"/>
          </a:p>
          <a:p>
            <a:r>
              <a:rPr lang="en-US" sz="2200" b="1" i="1" dirty="0" smtClean="0"/>
              <a:t>Access the audio for this presentation: 866-397-1430</a:t>
            </a:r>
            <a:endParaRPr lang="en-US" sz="2200" b="1" i="1" dirty="0"/>
          </a:p>
        </p:txBody>
      </p:sp>
    </p:spTree>
    <p:extLst>
      <p:ext uri="{BB962C8B-B14F-4D97-AF65-F5344CB8AC3E}">
        <p14:creationId xmlns:p14="http://schemas.microsoft.com/office/powerpoint/2010/main" val="501742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Orientation to the AmeriWorld</a:t>
            </a:r>
            <a:endParaRPr lang="en-US" dirty="0"/>
          </a:p>
        </p:txBody>
      </p:sp>
      <p:sp>
        <p:nvSpPr>
          <p:cNvPr id="5" name="Content Placeholder 4"/>
          <p:cNvSpPr>
            <a:spLocks noGrp="1"/>
          </p:cNvSpPr>
          <p:nvPr>
            <p:ph idx="1"/>
          </p:nvPr>
        </p:nvSpPr>
        <p:spPr/>
        <p:txBody>
          <a:bodyPr/>
          <a:lstStyle/>
          <a:p>
            <a:r>
              <a:rPr lang="en-US" dirty="0" smtClean="0"/>
              <a:t>How did we all get here today? How are AmeriCorps program grants made?</a:t>
            </a:r>
          </a:p>
          <a:p>
            <a:r>
              <a:rPr lang="en-US" dirty="0" smtClean="0"/>
              <a:t>CNCS overview</a:t>
            </a:r>
          </a:p>
          <a:p>
            <a:r>
              <a:rPr lang="en-US" dirty="0" smtClean="0"/>
              <a:t>Cycle of program development</a:t>
            </a:r>
          </a:p>
          <a:p>
            <a:r>
              <a:rPr lang="en-US" dirty="0" smtClean="0"/>
              <a:t>Next steps</a:t>
            </a:r>
          </a:p>
          <a:p>
            <a:r>
              <a:rPr lang="en-US" dirty="0" smtClean="0"/>
              <a:t>Resources to support grantees</a:t>
            </a:r>
          </a:p>
          <a:p>
            <a:endParaRPr lang="en-US" dirty="0"/>
          </a:p>
        </p:txBody>
      </p:sp>
    </p:spTree>
    <p:extLst>
      <p:ext uri="{BB962C8B-B14F-4D97-AF65-F5344CB8AC3E}">
        <p14:creationId xmlns:p14="http://schemas.microsoft.com/office/powerpoint/2010/main" val="1465567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t>How Did We Get Here?</a:t>
            </a:r>
          </a:p>
        </p:txBody>
      </p:sp>
      <p:graphicFrame>
        <p:nvGraphicFramePr>
          <p:cNvPr id="5" name="Content Placeholder 4"/>
          <p:cNvGraphicFramePr>
            <a:graphicFrameLocks noGrp="1"/>
          </p:cNvGraphicFramePr>
          <p:nvPr>
            <p:ph idx="1"/>
            <p:extLst/>
          </p:nvPr>
        </p:nvGraphicFramePr>
        <p:xfrm>
          <a:off x="457200" y="1262063"/>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0353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smtClean="0"/>
              <a:t>How Are Program Grants Made?</a:t>
            </a:r>
          </a:p>
        </p:txBody>
      </p:sp>
      <p:graphicFrame>
        <p:nvGraphicFramePr>
          <p:cNvPr id="5" name="Content Placeholder 4"/>
          <p:cNvGraphicFramePr>
            <a:graphicFrameLocks noGrp="1"/>
          </p:cNvGraphicFramePr>
          <p:nvPr>
            <p:ph idx="1"/>
            <p:extLst/>
          </p:nvPr>
        </p:nvGraphicFramePr>
        <p:xfrm>
          <a:off x="457200" y="1262063"/>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071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smtClean="0"/>
              <a:t>How Are Program Grants Made?</a:t>
            </a:r>
          </a:p>
        </p:txBody>
      </p:sp>
      <p:graphicFrame>
        <p:nvGraphicFramePr>
          <p:cNvPr id="5" name="Content Placeholder 4"/>
          <p:cNvGraphicFramePr>
            <a:graphicFrameLocks noGrp="1"/>
          </p:cNvGraphicFramePr>
          <p:nvPr>
            <p:ph idx="1"/>
            <p:extLst/>
          </p:nvPr>
        </p:nvGraphicFramePr>
        <p:xfrm>
          <a:off x="457200" y="1262063"/>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7564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smtClean="0"/>
              <a:t>How Are Program Grants Made?</a:t>
            </a:r>
          </a:p>
        </p:txBody>
      </p:sp>
      <p:graphicFrame>
        <p:nvGraphicFramePr>
          <p:cNvPr id="5" name="Content Placeholder 4"/>
          <p:cNvGraphicFramePr>
            <a:graphicFrameLocks noGrp="1"/>
          </p:cNvGraphicFramePr>
          <p:nvPr>
            <p:ph idx="1"/>
            <p:extLst/>
          </p:nvPr>
        </p:nvGraphicFramePr>
        <p:xfrm>
          <a:off x="457200" y="1262063"/>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8262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CNCS Overview</a:t>
            </a:r>
            <a:endParaRPr lang="en-US" dirty="0"/>
          </a:p>
        </p:txBody>
      </p:sp>
      <p:sp>
        <p:nvSpPr>
          <p:cNvPr id="3" name="Content Placeholder 2"/>
          <p:cNvSpPr>
            <a:spLocks noGrp="1"/>
          </p:cNvSpPr>
          <p:nvPr>
            <p:ph idx="1"/>
          </p:nvPr>
        </p:nvSpPr>
        <p:spPr/>
        <p:txBody>
          <a:bodyPr>
            <a:normAutofit/>
          </a:bodyPr>
          <a:lstStyle/>
          <a:p>
            <a:pPr marL="0" indent="0">
              <a:buNone/>
            </a:pPr>
            <a:r>
              <a:rPr lang="en-US" sz="2400" dirty="0" smtClean="0"/>
              <a:t>CNCS Mission:</a:t>
            </a:r>
          </a:p>
          <a:p>
            <a:pPr marL="0" indent="0">
              <a:buNone/>
            </a:pPr>
            <a:endParaRPr lang="en-US" sz="2400" dirty="0"/>
          </a:p>
          <a:p>
            <a:pPr marL="0" indent="0" algn="ctr">
              <a:buNone/>
            </a:pPr>
            <a:r>
              <a:rPr lang="en-US" sz="2400" i="1" dirty="0" smtClean="0"/>
              <a:t>to </a:t>
            </a:r>
            <a:r>
              <a:rPr lang="en-US" sz="2400" i="1" dirty="0"/>
              <a:t>improve lives, strengthen communities, and foster civic engagement through service and volunteering.</a:t>
            </a:r>
            <a:endParaRPr lang="en-US" sz="2400" i="1" dirty="0" smtClean="0"/>
          </a:p>
          <a:p>
            <a:pPr marL="0" indent="0">
              <a:buNone/>
            </a:pPr>
            <a:endParaRPr lang="en-US" sz="2400" dirty="0"/>
          </a:p>
          <a:p>
            <a:pPr marL="0" indent="0" algn="ctr">
              <a:buNone/>
            </a:pPr>
            <a:r>
              <a:rPr lang="en-US" sz="2400" dirty="0" smtClean="0">
                <a:hlinkClick r:id="rId3"/>
              </a:rPr>
              <a:t>www.nationalservice.gov</a:t>
            </a:r>
            <a:r>
              <a:rPr lang="en-US" sz="2400" dirty="0" smtClean="0"/>
              <a:t> </a:t>
            </a:r>
          </a:p>
          <a:p>
            <a:pPr marL="0" indent="0">
              <a:buNone/>
            </a:pPr>
            <a:endParaRPr lang="en-US" sz="2400" dirty="0"/>
          </a:p>
          <a:p>
            <a:pPr marL="0" indent="0">
              <a:buNone/>
            </a:pPr>
            <a:endParaRPr lang="en-US" sz="2400" dirty="0" smtClean="0"/>
          </a:p>
          <a:p>
            <a:pPr marL="0" indent="0">
              <a:buNone/>
            </a:pPr>
            <a:endParaRPr lang="en-US" sz="2400" dirty="0"/>
          </a:p>
          <a:p>
            <a:pPr marL="0" indent="0">
              <a:buNone/>
            </a:pPr>
            <a:endParaRPr lang="en-US" sz="2400" dirty="0" smtClean="0"/>
          </a:p>
        </p:txBody>
      </p:sp>
    </p:spTree>
    <p:extLst>
      <p:ext uri="{BB962C8B-B14F-4D97-AF65-F5344CB8AC3E}">
        <p14:creationId xmlns:p14="http://schemas.microsoft.com/office/powerpoint/2010/main" val="1934571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latin typeface="Arial" panose="020B0604020202020204" pitchFamily="34" charset="0"/>
                <a:cs typeface="Arial" panose="020B0604020202020204" pitchFamily="34" charset="0"/>
              </a:rPr>
              <a:t>Types of AmeriCorps State and National Prime Grantees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endParaRPr lang="en-US" sz="2800" dirty="0" smtClean="0">
              <a:latin typeface="Arial" panose="020B0604020202020204" pitchFamily="34" charset="0"/>
              <a:cs typeface="Arial" panose="020B0604020202020204" pitchFamily="34" charset="0"/>
            </a:endParaRPr>
          </a:p>
          <a:p>
            <a:pPr marL="514350" indent="-514350">
              <a:buAutoNum type="arabicPeriod"/>
            </a:pPr>
            <a:r>
              <a:rPr lang="en-US" sz="2800" dirty="0" smtClean="0">
                <a:latin typeface="Arial" panose="020B0604020202020204" pitchFamily="34" charset="0"/>
                <a:cs typeface="Arial" panose="020B0604020202020204" pitchFamily="34" charset="0"/>
              </a:rPr>
              <a:t>State Service Commissions</a:t>
            </a:r>
          </a:p>
          <a:p>
            <a:pPr marL="0" indent="0">
              <a:buNone/>
            </a:pPr>
            <a:endParaRPr lang="en-US" sz="2800" dirty="0" smtClean="0">
              <a:solidFill>
                <a:srgbClr val="FF0000"/>
              </a:solidFill>
              <a:latin typeface="Arial" panose="020B0604020202020204" pitchFamily="34" charset="0"/>
              <a:cs typeface="Arial" panose="020B0604020202020204" pitchFamily="34" charset="0"/>
            </a:endParaRPr>
          </a:p>
          <a:p>
            <a:pPr marL="0" indent="0">
              <a:buNone/>
            </a:pPr>
            <a:r>
              <a:rPr lang="en-US" sz="2800" dirty="0" smtClean="0">
                <a:solidFill>
                  <a:srgbClr val="FF0000"/>
                </a:solidFill>
                <a:latin typeface="Arial" panose="020B0604020202020204" pitchFamily="34" charset="0"/>
                <a:cs typeface="Arial" panose="020B0604020202020204" pitchFamily="34" charset="0"/>
              </a:rPr>
              <a:t>2.	 </a:t>
            </a:r>
            <a:r>
              <a:rPr lang="en-US" sz="2800" dirty="0" smtClean="0">
                <a:latin typeface="Arial" panose="020B0604020202020204" pitchFamily="34" charset="0"/>
                <a:cs typeface="Arial" panose="020B0604020202020204" pitchFamily="34" charset="0"/>
              </a:rPr>
              <a:t>Direct Programs:</a:t>
            </a:r>
          </a:p>
          <a:p>
            <a:pPr lvl="2">
              <a:buFont typeface="Arial" charset="0"/>
              <a:buChar char="•"/>
            </a:pPr>
            <a:r>
              <a:rPr lang="en-US" dirty="0" smtClean="0">
                <a:latin typeface="Arial" panose="020B0604020202020204" pitchFamily="34" charset="0"/>
                <a:cs typeface="Arial" panose="020B0604020202020204" pitchFamily="34" charset="0"/>
              </a:rPr>
              <a:t>National or multi-state programs</a:t>
            </a:r>
            <a:endParaRPr lang="en-US" dirty="0">
              <a:latin typeface="Arial" panose="020B0604020202020204" pitchFamily="34" charset="0"/>
              <a:cs typeface="Arial" panose="020B0604020202020204" pitchFamily="34" charset="0"/>
            </a:endParaRPr>
          </a:p>
          <a:p>
            <a:pPr lvl="2">
              <a:buFont typeface="Arial" charset="0"/>
              <a:buChar char="•"/>
            </a:pPr>
            <a:r>
              <a:rPr lang="en-US" dirty="0">
                <a:latin typeface="Arial" panose="020B0604020202020204" pitchFamily="34" charset="0"/>
                <a:cs typeface="Arial" panose="020B0604020202020204" pitchFamily="34" charset="0"/>
              </a:rPr>
              <a:t>P</a:t>
            </a:r>
            <a:r>
              <a:rPr lang="en-US" dirty="0" smtClean="0">
                <a:latin typeface="Arial" panose="020B0604020202020204" pitchFamily="34" charset="0"/>
                <a:cs typeface="Arial" panose="020B0604020202020204" pitchFamily="34" charset="0"/>
              </a:rPr>
              <a:t>rograms </a:t>
            </a:r>
            <a:r>
              <a:rPr lang="en-US" dirty="0">
                <a:latin typeface="Arial" panose="020B0604020202020204" pitchFamily="34" charset="0"/>
                <a:cs typeface="Arial" panose="020B0604020202020204" pitchFamily="34" charset="0"/>
              </a:rPr>
              <a:t>m</a:t>
            </a:r>
            <a:r>
              <a:rPr lang="en-US" dirty="0" smtClean="0">
                <a:latin typeface="Arial" panose="020B0604020202020204" pitchFamily="34" charset="0"/>
                <a:cs typeface="Arial" panose="020B0604020202020204" pitchFamily="34" charset="0"/>
              </a:rPr>
              <a:t>anaged by Indian Tribes</a:t>
            </a:r>
          </a:p>
          <a:p>
            <a:pPr lvl="2">
              <a:buFont typeface="Arial" charset="0"/>
              <a:buChar char="•"/>
            </a:pPr>
            <a:r>
              <a:rPr lang="en-US" dirty="0" smtClean="0">
                <a:latin typeface="Arial" panose="020B0604020202020204" pitchFamily="34" charset="0"/>
                <a:cs typeface="Arial" panose="020B0604020202020204" pitchFamily="34" charset="0"/>
              </a:rPr>
              <a:t>Programs managed by US Territories</a:t>
            </a:r>
          </a:p>
          <a:p>
            <a:pPr lvl="2">
              <a:buFont typeface="Arial" charset="0"/>
              <a:buChar char="•"/>
            </a:pPr>
            <a:r>
              <a:rPr lang="en-US" dirty="0" smtClean="0">
                <a:latin typeface="Arial" panose="020B0604020202020204" pitchFamily="34" charset="0"/>
                <a:cs typeface="Arial" panose="020B0604020202020204" pitchFamily="34" charset="0"/>
              </a:rPr>
              <a:t>Programs funded in states without a commission</a:t>
            </a:r>
          </a:p>
        </p:txBody>
      </p:sp>
    </p:spTree>
    <p:extLst>
      <p:ext uri="{BB962C8B-B14F-4D97-AF65-F5344CB8AC3E}">
        <p14:creationId xmlns:p14="http://schemas.microsoft.com/office/powerpoint/2010/main" val="1958984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latin typeface="Arial" panose="020B0604020202020204" pitchFamily="34" charset="0"/>
                <a:cs typeface="Arial" panose="020B0604020202020204" pitchFamily="34" charset="0"/>
              </a:rPr>
              <a:t>CNCS Staff Contacts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endParaRPr lang="en-US" sz="2400" dirty="0" smtClean="0">
              <a:latin typeface="Arial" panose="020B0604020202020204" pitchFamily="34" charset="0"/>
              <a:cs typeface="Arial" panose="020B0604020202020204" pitchFamily="34" charset="0"/>
            </a:endParaRPr>
          </a:p>
          <a:p>
            <a:pPr marL="0" indent="0">
              <a:buNone/>
            </a:pPr>
            <a:r>
              <a:rPr lang="en-US" sz="2400" dirty="0" smtClean="0">
                <a:latin typeface="Arial" panose="020B0604020202020204" pitchFamily="34" charset="0"/>
                <a:cs typeface="Arial" panose="020B0604020202020204" pitchFamily="34" charset="0"/>
              </a:rPr>
              <a:t>All </a:t>
            </a:r>
            <a:r>
              <a:rPr lang="en-US" sz="2400" dirty="0">
                <a:latin typeface="Arial" panose="020B0604020202020204" pitchFamily="34" charset="0"/>
                <a:cs typeface="Arial" panose="020B0604020202020204" pitchFamily="34" charset="0"/>
              </a:rPr>
              <a:t>p</a:t>
            </a:r>
            <a:r>
              <a:rPr lang="en-US" sz="2400" dirty="0" smtClean="0">
                <a:latin typeface="Arial" panose="020B0604020202020204" pitchFamily="34" charset="0"/>
                <a:cs typeface="Arial" panose="020B0604020202020204" pitchFamily="34" charset="0"/>
              </a:rPr>
              <a:t>rime </a:t>
            </a:r>
            <a:r>
              <a:rPr lang="en-US" sz="2400" dirty="0">
                <a:latin typeface="Arial" panose="020B0604020202020204" pitchFamily="34" charset="0"/>
                <a:cs typeface="Arial" panose="020B0604020202020204" pitchFamily="34" charset="0"/>
              </a:rPr>
              <a:t>g</a:t>
            </a:r>
            <a:r>
              <a:rPr lang="en-US" sz="2400" dirty="0" smtClean="0">
                <a:latin typeface="Arial" panose="020B0604020202020204" pitchFamily="34" charset="0"/>
                <a:cs typeface="Arial" panose="020B0604020202020204" pitchFamily="34" charset="0"/>
              </a:rPr>
              <a:t>rantees </a:t>
            </a:r>
            <a:r>
              <a:rPr lang="en-US" sz="2400" dirty="0">
                <a:latin typeface="Arial" panose="020B0604020202020204" pitchFamily="34" charset="0"/>
                <a:cs typeface="Arial" panose="020B0604020202020204" pitchFamily="34" charset="0"/>
              </a:rPr>
              <a:t>have </a:t>
            </a:r>
            <a:r>
              <a:rPr lang="en-US" sz="2400" dirty="0" smtClean="0">
                <a:latin typeface="Arial" panose="020B0604020202020204" pitchFamily="34" charset="0"/>
                <a:cs typeface="Arial" panose="020B0604020202020204" pitchFamily="34" charset="0"/>
              </a:rPr>
              <a:t>three key points </a:t>
            </a:r>
            <a:r>
              <a:rPr lang="en-US" sz="2400" dirty="0">
                <a:latin typeface="Arial" panose="020B0604020202020204" pitchFamily="34" charset="0"/>
                <a:cs typeface="Arial" panose="020B0604020202020204" pitchFamily="34" charset="0"/>
              </a:rPr>
              <a:t>of contact at CNCS:</a:t>
            </a:r>
          </a:p>
          <a:p>
            <a:pPr marL="0" indent="0">
              <a:buNone/>
            </a:pPr>
            <a:endParaRPr lang="en-US" sz="2400" dirty="0" smtClean="0">
              <a:latin typeface="Arial" panose="020B0604020202020204" pitchFamily="34" charset="0"/>
              <a:cs typeface="Arial" panose="020B0604020202020204" pitchFamily="34" charset="0"/>
            </a:endParaRPr>
          </a:p>
          <a:p>
            <a:pPr algn="ctr"/>
            <a:r>
              <a:rPr lang="en-US" sz="2400" dirty="0" smtClean="0">
                <a:latin typeface="Arial" panose="020B0604020202020204" pitchFamily="34" charset="0"/>
                <a:cs typeface="Arial" panose="020B0604020202020204" pitchFamily="34" charset="0"/>
              </a:rPr>
              <a:t>Program Officer (PO)</a:t>
            </a:r>
          </a:p>
          <a:p>
            <a:pPr algn="ctr"/>
            <a:r>
              <a:rPr lang="en-US" sz="2400" dirty="0" smtClean="0">
                <a:latin typeface="Arial" panose="020B0604020202020204" pitchFamily="34" charset="0"/>
                <a:cs typeface="Arial" panose="020B0604020202020204" pitchFamily="34" charset="0"/>
              </a:rPr>
              <a:t>Grants Officer (GO)</a:t>
            </a:r>
          </a:p>
          <a:p>
            <a:pPr algn="ctr"/>
            <a:r>
              <a:rPr lang="en-US" sz="2400" dirty="0" smtClean="0">
                <a:latin typeface="Arial" panose="020B0604020202020204" pitchFamily="34" charset="0"/>
                <a:cs typeface="Arial" panose="020B0604020202020204" pitchFamily="34" charset="0"/>
              </a:rPr>
              <a:t>National Service Trust Officer</a:t>
            </a:r>
            <a:endParaRPr lang="en-US" sz="2000" dirty="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882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CNCS Basic Organizational Chart</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smtClean="0"/>
          </a:p>
        </p:txBody>
      </p:sp>
      <p:graphicFrame>
        <p:nvGraphicFramePr>
          <p:cNvPr id="4" name="Diagram 3"/>
          <p:cNvGraphicFramePr/>
          <p:nvPr>
            <p:extLst/>
          </p:nvPr>
        </p:nvGraphicFramePr>
        <p:xfrm>
          <a:off x="179120" y="0"/>
          <a:ext cx="8763000" cy="708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ight Arrow 4"/>
          <p:cNvSpPr/>
          <p:nvPr/>
        </p:nvSpPr>
        <p:spPr>
          <a:xfrm>
            <a:off x="2029968" y="5431536"/>
            <a:ext cx="1746504" cy="484632"/>
          </a:xfrm>
          <a:prstGeom prst="righ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accent1"/>
              </a:solidFill>
              <a:latin typeface="Arial"/>
              <a:cs typeface="Arial"/>
            </a:endParaRPr>
          </a:p>
        </p:txBody>
      </p:sp>
      <p:sp>
        <p:nvSpPr>
          <p:cNvPr id="6" name="Left Arrow 5"/>
          <p:cNvSpPr/>
          <p:nvPr/>
        </p:nvSpPr>
        <p:spPr>
          <a:xfrm>
            <a:off x="6163056" y="4818888"/>
            <a:ext cx="1600200" cy="484632"/>
          </a:xfrm>
          <a:prstGeom prst="lef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7" name="Up Arrow 6"/>
          <p:cNvSpPr/>
          <p:nvPr/>
        </p:nvSpPr>
        <p:spPr>
          <a:xfrm>
            <a:off x="868680" y="3657600"/>
            <a:ext cx="484632" cy="1536192"/>
          </a:xfrm>
          <a:prstGeom prst="up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Tree>
    <p:extLst>
      <p:ext uri="{BB962C8B-B14F-4D97-AF65-F5344CB8AC3E}">
        <p14:creationId xmlns:p14="http://schemas.microsoft.com/office/powerpoint/2010/main" val="44812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Cycle of Program Development</a:t>
            </a:r>
            <a:endParaRPr lang="en-US" dirty="0"/>
          </a:p>
        </p:txBody>
      </p:sp>
      <p:graphicFrame>
        <p:nvGraphicFramePr>
          <p:cNvPr id="5" name="Content Placeholder 4"/>
          <p:cNvGraphicFramePr>
            <a:graphicFrameLocks noGrp="1"/>
          </p:cNvGraphicFramePr>
          <p:nvPr>
            <p:ph idx="1"/>
            <p:extLst/>
          </p:nvPr>
        </p:nvGraphicFramePr>
        <p:xfrm>
          <a:off x="457200" y="1262063"/>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963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Welcome!</a:t>
            </a:r>
            <a:br>
              <a:rPr lang="en-US" i="1" dirty="0" smtClean="0"/>
            </a:br>
            <a:r>
              <a:rPr lang="en-US" dirty="0"/>
              <a:t>New AmeriCorps </a:t>
            </a:r>
            <a:r>
              <a:rPr lang="en-US" dirty="0" smtClean="0"/>
              <a:t>Program Development</a:t>
            </a:r>
            <a:endParaRPr lang="en-US" i="1" dirty="0"/>
          </a:p>
        </p:txBody>
      </p:sp>
      <p:sp>
        <p:nvSpPr>
          <p:cNvPr id="3" name="Content Placeholder 2"/>
          <p:cNvSpPr>
            <a:spLocks noGrp="1"/>
          </p:cNvSpPr>
          <p:nvPr>
            <p:ph idx="1"/>
          </p:nvPr>
        </p:nvSpPr>
        <p:spPr>
          <a:xfrm>
            <a:off x="4419600" y="1503249"/>
            <a:ext cx="4267200" cy="4224336"/>
          </a:xfrm>
        </p:spPr>
        <p:txBody>
          <a:bodyPr/>
          <a:lstStyle/>
          <a:p>
            <a:pPr marL="0" indent="0" algn="r">
              <a:buNone/>
            </a:pPr>
            <a:endParaRPr lang="en-US" b="1" i="1" dirty="0"/>
          </a:p>
          <a:p>
            <a:pPr marL="0" indent="0" algn="ctr">
              <a:buNone/>
            </a:pPr>
            <a:r>
              <a:rPr lang="en-US" b="1" i="1" dirty="0" smtClean="0"/>
              <a:t>We’ll get started in just </a:t>
            </a:r>
          </a:p>
          <a:p>
            <a:pPr marL="0" indent="0" algn="ctr">
              <a:buNone/>
            </a:pPr>
            <a:r>
              <a:rPr lang="en-US" b="1" i="1" dirty="0" smtClean="0"/>
              <a:t>a couple of minutes.</a:t>
            </a:r>
          </a:p>
          <a:p>
            <a:pPr marL="0" indent="0" algn="ctr">
              <a:buNone/>
            </a:pPr>
            <a:endParaRPr lang="en-US" b="1" i="1" dirty="0"/>
          </a:p>
          <a:p>
            <a:pPr marL="0" indent="0" algn="ctr">
              <a:buNone/>
            </a:pPr>
            <a:r>
              <a:rPr lang="en-US" b="1" i="1" dirty="0" smtClean="0"/>
              <a:t>Be sure to call in:</a:t>
            </a:r>
          </a:p>
          <a:p>
            <a:pPr marL="0" indent="0" algn="ctr">
              <a:buNone/>
            </a:pPr>
            <a:r>
              <a:rPr lang="en-US" b="1" i="1" dirty="0" smtClean="0"/>
              <a:t>888-906-7802, </a:t>
            </a:r>
          </a:p>
          <a:p>
            <a:pPr marL="0" indent="0" algn="ctr">
              <a:buNone/>
            </a:pPr>
            <a:r>
              <a:rPr lang="en-US" b="1" i="1" dirty="0" smtClean="0"/>
              <a:t>passcode 4202404</a:t>
            </a:r>
          </a:p>
          <a:p>
            <a:pPr marL="0" indent="0" algn="r">
              <a:buNone/>
            </a:pPr>
            <a:endParaRPr lang="en-US" b="1" i="1" dirty="0" smtClean="0"/>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460" y="2050775"/>
            <a:ext cx="3150704" cy="3150704"/>
          </a:xfrm>
          <a:prstGeom prst="rect">
            <a:avLst/>
          </a:prstGeom>
        </p:spPr>
      </p:pic>
    </p:spTree>
    <p:extLst>
      <p:ext uri="{BB962C8B-B14F-4D97-AF65-F5344CB8AC3E}">
        <p14:creationId xmlns:p14="http://schemas.microsoft.com/office/powerpoint/2010/main" val="4260252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AmeriCorps = People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083906" y="3808596"/>
            <a:ext cx="2085726" cy="2085726"/>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1705" y="1583785"/>
            <a:ext cx="2369106" cy="18116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206" y="3649950"/>
            <a:ext cx="3654514" cy="2427252"/>
          </a:xfrm>
          <a:prstGeom prst="rect">
            <a:avLst/>
          </a:prstGeom>
        </p:spPr>
      </p:pic>
    </p:spTree>
    <p:extLst>
      <p:ext uri="{BB962C8B-B14F-4D97-AF65-F5344CB8AC3E}">
        <p14:creationId xmlns:p14="http://schemas.microsoft.com/office/powerpoint/2010/main" val="158286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sp>
        <p:nvSpPr>
          <p:cNvPr id="3" name="Content Placeholder 2"/>
          <p:cNvSpPr>
            <a:spLocks noGrp="1"/>
          </p:cNvSpPr>
          <p:nvPr>
            <p:ph idx="1"/>
          </p:nvPr>
        </p:nvSpPr>
        <p:spPr>
          <a:xfrm>
            <a:off x="457200" y="1262064"/>
            <a:ext cx="8229600" cy="4236211"/>
          </a:xfrm>
        </p:spPr>
        <p:txBody>
          <a:bodyPr>
            <a:normAutofit/>
          </a:bodyPr>
          <a:lstStyle/>
          <a:p>
            <a:pPr marL="0" indent="0" algn="ctr">
              <a:buNone/>
            </a:pPr>
            <a:endParaRPr lang="en-US" sz="2400" b="1" i="1" dirty="0" smtClean="0"/>
          </a:p>
          <a:p>
            <a:pPr marL="0" indent="0" algn="ctr">
              <a:buNone/>
            </a:pPr>
            <a:r>
              <a:rPr lang="en-US" sz="2400" b="1" i="1" dirty="0" smtClean="0"/>
              <a:t>Welcome to the </a:t>
            </a:r>
            <a:r>
              <a:rPr lang="en-US" sz="2400" b="1" i="1" dirty="0" err="1" smtClean="0"/>
              <a:t>AmeriWorld</a:t>
            </a:r>
            <a:r>
              <a:rPr lang="en-US" sz="2400" b="1" i="1" dirty="0" smtClean="0"/>
              <a:t>!</a:t>
            </a:r>
          </a:p>
          <a:p>
            <a:pPr marL="0" indent="0" algn="ctr">
              <a:buNone/>
            </a:pPr>
            <a:r>
              <a:rPr lang="en-US" sz="2400" b="1" i="1" dirty="0" smtClean="0"/>
              <a:t>How </a:t>
            </a:r>
            <a:r>
              <a:rPr lang="en-US" sz="2400" b="1" i="1" dirty="0"/>
              <a:t>A</a:t>
            </a:r>
            <a:r>
              <a:rPr lang="en-US" sz="2400" b="1" i="1" dirty="0" smtClean="0"/>
              <a:t>meriCorps Program Grants Are Made</a:t>
            </a:r>
          </a:p>
          <a:p>
            <a:pPr marL="0" indent="0" algn="ctr">
              <a:buNone/>
            </a:pPr>
            <a:r>
              <a:rPr lang="en-US" sz="2400" b="1" i="1" dirty="0" err="1" smtClean="0"/>
              <a:t>CNCS</a:t>
            </a:r>
            <a:r>
              <a:rPr lang="en-US" sz="2400" b="1" i="1" dirty="0" smtClean="0"/>
              <a:t> Structure and Grantee Contacts</a:t>
            </a:r>
          </a:p>
          <a:p>
            <a:pPr marL="0" indent="0" algn="ctr">
              <a:buNone/>
            </a:pPr>
            <a:r>
              <a:rPr lang="en-US" sz="2400" b="1" i="1" dirty="0" smtClean="0"/>
              <a:t>AmeriCorps State and National Prime Grantees</a:t>
            </a:r>
          </a:p>
          <a:p>
            <a:pPr marL="0" indent="0" algn="ctr">
              <a:buNone/>
            </a:pPr>
            <a:r>
              <a:rPr lang="en-US" sz="2400" b="1" i="1" dirty="0" smtClean="0"/>
              <a:t>Cycle of AmeriCorps Program Development</a:t>
            </a:r>
          </a:p>
          <a:p>
            <a:pPr marL="0" indent="0" algn="ctr">
              <a:buNone/>
            </a:pPr>
            <a:r>
              <a:rPr lang="en-US" sz="2400" b="1" i="1" dirty="0" smtClean="0"/>
              <a:t>AmeriCorps = People</a:t>
            </a:r>
          </a:p>
          <a:p>
            <a:pPr marL="0" indent="0" algn="ctr">
              <a:buNone/>
            </a:pPr>
            <a:endParaRPr lang="en-US" sz="2400" b="1" i="1" dirty="0"/>
          </a:p>
        </p:txBody>
      </p:sp>
    </p:spTree>
    <p:extLst>
      <p:ext uri="{BB962C8B-B14F-4D97-AF65-F5344CB8AC3E}">
        <p14:creationId xmlns:p14="http://schemas.microsoft.com/office/powerpoint/2010/main" val="2920690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AmeriLingo</a:t>
            </a:r>
            <a:endParaRPr lang="en-US"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25296" y="1219867"/>
            <a:ext cx="6683502" cy="4329461"/>
          </a:xfrm>
        </p:spPr>
      </p:pic>
    </p:spTree>
    <p:extLst>
      <p:ext uri="{BB962C8B-B14F-4D97-AF65-F5344CB8AC3E}">
        <p14:creationId xmlns:p14="http://schemas.microsoft.com/office/powerpoint/2010/main" val="423361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 Resources</a:t>
            </a:r>
            <a:endParaRPr lang="en-US" dirty="0"/>
          </a:p>
        </p:txBody>
      </p:sp>
      <p:sp>
        <p:nvSpPr>
          <p:cNvPr id="3" name="Content Placeholder 2"/>
          <p:cNvSpPr>
            <a:spLocks noGrp="1"/>
          </p:cNvSpPr>
          <p:nvPr>
            <p:ph idx="1"/>
          </p:nvPr>
        </p:nvSpPr>
        <p:spPr>
          <a:xfrm>
            <a:off x="457200" y="1262064"/>
            <a:ext cx="8229600" cy="4236211"/>
          </a:xfrm>
        </p:spPr>
        <p:txBody>
          <a:bodyPr>
            <a:normAutofit/>
          </a:bodyPr>
          <a:lstStyle/>
          <a:p>
            <a:pPr marL="0" indent="0">
              <a:buNone/>
            </a:pPr>
            <a:endParaRPr lang="en-US" sz="2400" dirty="0"/>
          </a:p>
          <a:p>
            <a:pPr algn="ctr">
              <a:buFont typeface="Wingdings" panose="05000000000000000000" pitchFamily="2" charset="2"/>
              <a:buChar char="ü"/>
            </a:pPr>
            <a:r>
              <a:rPr lang="en-US" sz="3600" b="1" dirty="0" smtClean="0"/>
              <a:t>Tutorials</a:t>
            </a:r>
          </a:p>
          <a:p>
            <a:pPr algn="ctr">
              <a:buFont typeface="Wingdings" panose="05000000000000000000" pitchFamily="2" charset="2"/>
              <a:buChar char="ü"/>
            </a:pPr>
            <a:r>
              <a:rPr lang="en-US" sz="3600" b="1" dirty="0" smtClean="0"/>
              <a:t>Sample Materials</a:t>
            </a:r>
          </a:p>
          <a:p>
            <a:pPr algn="ctr">
              <a:buFont typeface="Wingdings" panose="05000000000000000000" pitchFamily="2" charset="2"/>
              <a:buChar char="ü"/>
            </a:pPr>
            <a:r>
              <a:rPr lang="en-US" sz="3600" b="1" dirty="0" smtClean="0"/>
              <a:t>Recorded Webinars</a:t>
            </a:r>
          </a:p>
          <a:p>
            <a:pPr marL="0" indent="0" algn="ctr">
              <a:buNone/>
            </a:pPr>
            <a:endParaRPr lang="en-US" sz="2400" dirty="0" smtClean="0">
              <a:hlinkClick r:id="rId3"/>
            </a:endParaRPr>
          </a:p>
          <a:p>
            <a:pPr marL="0" indent="0" algn="ctr">
              <a:buNone/>
            </a:pPr>
            <a:r>
              <a:rPr lang="en-US" sz="2400" dirty="0" smtClean="0">
                <a:hlinkClick r:id="rId3"/>
              </a:rPr>
              <a:t>www.nationalservice.gov/resources</a:t>
            </a:r>
            <a:r>
              <a:rPr lang="en-US" sz="2400" dirty="0" smtClean="0"/>
              <a:t>  </a:t>
            </a:r>
          </a:p>
        </p:txBody>
      </p:sp>
    </p:spTree>
    <p:extLst>
      <p:ext uri="{BB962C8B-B14F-4D97-AF65-F5344CB8AC3E}">
        <p14:creationId xmlns:p14="http://schemas.microsoft.com/office/powerpoint/2010/main" val="378896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896322"/>
          </a:xfrm>
        </p:spPr>
        <p:txBody>
          <a:bodyPr>
            <a:normAutofit fontScale="90000"/>
          </a:bodyPr>
          <a:lstStyle/>
          <a:p>
            <a:r>
              <a:rPr lang="en-US" dirty="0" smtClean="0"/>
              <a:t>CNCS</a:t>
            </a:r>
            <a:br>
              <a:rPr lang="en-US" dirty="0" smtClean="0"/>
            </a:br>
            <a:r>
              <a:rPr lang="en-US" dirty="0" smtClean="0"/>
              <a:t>Office of Grants Management</a:t>
            </a:r>
            <a:endParaRPr lang="en-US" dirty="0"/>
          </a:p>
        </p:txBody>
      </p:sp>
      <p:sp>
        <p:nvSpPr>
          <p:cNvPr id="8" name="Title 1"/>
          <p:cNvSpPr txBox="1">
            <a:spLocks/>
          </p:cNvSpPr>
          <p:nvPr/>
        </p:nvSpPr>
        <p:spPr>
          <a:xfrm>
            <a:off x="3635893" y="1456014"/>
            <a:ext cx="5050907" cy="4283898"/>
          </a:xfrm>
          <a:prstGeom prst="rect">
            <a:avLst/>
          </a:prstGeom>
        </p:spPr>
        <p:txBody>
          <a:bodyPr vert="horz" lIns="91440" tIns="45720" rIns="91440" bIns="45720" rtlCol="0" anchor="t">
            <a:noAutofit/>
          </a:bodyPr>
          <a:lstStyle/>
          <a:p>
            <a:pPr lvl="0">
              <a:spcBef>
                <a:spcPct val="0"/>
              </a:spcBef>
            </a:pPr>
            <a:r>
              <a:rPr lang="en-US" sz="2400" b="1" cap="all" dirty="0" smtClean="0">
                <a:solidFill>
                  <a:schemeClr val="accent1"/>
                </a:solidFill>
                <a:latin typeface="Arial"/>
                <a:ea typeface="+mj-ea"/>
                <a:cs typeface="Arial"/>
              </a:rPr>
              <a:t>Bonnie janicki  </a:t>
            </a:r>
          </a:p>
          <a:p>
            <a:pPr lvl="0">
              <a:spcBef>
                <a:spcPct val="0"/>
              </a:spcBef>
            </a:pPr>
            <a:r>
              <a:rPr lang="en-US" sz="2400" b="1" cap="all" dirty="0" smtClean="0">
                <a:solidFill>
                  <a:schemeClr val="accent1"/>
                </a:solidFill>
                <a:latin typeface="Arial"/>
                <a:ea typeface="+mj-ea"/>
                <a:cs typeface="Arial"/>
              </a:rPr>
              <a:t>Senior Grants Officer</a:t>
            </a:r>
          </a:p>
          <a:p>
            <a:pPr lvl="0">
              <a:spcBef>
                <a:spcPct val="0"/>
              </a:spcBef>
            </a:pPr>
            <a:endParaRPr lang="en-US" sz="1600" b="1" cap="all" dirty="0" smtClean="0">
              <a:solidFill>
                <a:schemeClr val="accent1"/>
              </a:solidFill>
              <a:latin typeface="Arial"/>
              <a:ea typeface="+mj-ea"/>
              <a:cs typeface="Arial"/>
            </a:endParaRPr>
          </a:p>
          <a:p>
            <a:r>
              <a:rPr lang="en-US" sz="1600" b="1" dirty="0">
                <a:latin typeface="Arial" panose="020B0604020202020204" pitchFamily="34" charset="0"/>
                <a:cs typeface="Arial" panose="020B0604020202020204" pitchFamily="34" charset="0"/>
              </a:rPr>
              <a:t>Bonnie Janicki is a Senior Grants Officer for Grant Operations at the Corporation for National &amp; Community Service, Office of Grants Management. </a:t>
            </a:r>
            <a:r>
              <a:rPr lang="en-US" sz="1600" b="1" dirty="0" smtClean="0">
                <a:latin typeface="Arial" panose="020B0604020202020204" pitchFamily="34" charset="0"/>
                <a:cs typeface="Arial" panose="020B0604020202020204" pitchFamily="34" charset="0"/>
              </a:rPr>
              <a:t>Currently </a:t>
            </a:r>
            <a:r>
              <a:rPr lang="en-US" sz="1600" b="1" dirty="0">
                <a:latin typeface="Arial" panose="020B0604020202020204" pitchFamily="34" charset="0"/>
                <a:cs typeface="Arial" panose="020B0604020202020204" pitchFamily="34" charset="0"/>
              </a:rPr>
              <a:t>she manages a team of grants officers responsible for the </a:t>
            </a:r>
            <a:r>
              <a:rPr lang="en-US" sz="1600" b="1" dirty="0" smtClean="0">
                <a:latin typeface="Arial" panose="020B0604020202020204" pitchFamily="34" charset="0"/>
                <a:cs typeface="Arial" panose="020B0604020202020204" pitchFamily="34" charset="0"/>
              </a:rPr>
              <a:t>day-to-day </a:t>
            </a:r>
            <a:r>
              <a:rPr lang="en-US" sz="1600" b="1" dirty="0">
                <a:latin typeface="Arial" panose="020B0604020202020204" pitchFamily="34" charset="0"/>
                <a:cs typeface="Arial" panose="020B0604020202020204" pitchFamily="34" charset="0"/>
              </a:rPr>
              <a:t>grants management of a diverse portfolio of programs that includes AmeriCorps State and National, Social Innovation Funds, Martin Luther </a:t>
            </a:r>
            <a:r>
              <a:rPr lang="en-US" sz="1600" b="1" dirty="0" smtClean="0">
                <a:latin typeface="Arial" panose="020B0604020202020204" pitchFamily="34" charset="0"/>
                <a:cs typeface="Arial" panose="020B0604020202020204" pitchFamily="34" charset="0"/>
              </a:rPr>
              <a:t>King, </a:t>
            </a:r>
            <a:r>
              <a:rPr lang="en-US" sz="1600" b="1" dirty="0">
                <a:latin typeface="Arial" panose="020B0604020202020204" pitchFamily="34" charset="0"/>
                <a:cs typeface="Arial" panose="020B0604020202020204" pitchFamily="34" charset="0"/>
              </a:rPr>
              <a:t>and many others. </a:t>
            </a:r>
            <a:r>
              <a:rPr lang="en-US" sz="1600" b="1" dirty="0" smtClean="0">
                <a:latin typeface="Arial" panose="020B0604020202020204" pitchFamily="34" charset="0"/>
                <a:cs typeface="Arial" panose="020B0604020202020204" pitchFamily="34" charset="0"/>
              </a:rPr>
              <a:t>Bonnie </a:t>
            </a:r>
            <a:r>
              <a:rPr lang="en-US" sz="1600" b="1" dirty="0">
                <a:latin typeface="Arial" panose="020B0604020202020204" pitchFamily="34" charset="0"/>
                <a:cs typeface="Arial" panose="020B0604020202020204" pitchFamily="34" charset="0"/>
              </a:rPr>
              <a:t>began her federal service with the Corporation in 1994 and continues to enjoy her work.</a:t>
            </a:r>
          </a:p>
          <a:p>
            <a:endParaRPr lang="en-US" sz="1000" b="1" dirty="0" smtClean="0">
              <a:latin typeface="Arial" panose="020B0604020202020204" pitchFamily="34" charset="0"/>
              <a:cs typeface="Arial" panose="020B0604020202020204" pitchFamily="34" charset="0"/>
            </a:endParaRPr>
          </a:p>
          <a:p>
            <a:r>
              <a:rPr lang="en-US" sz="2400" dirty="0"/>
              <a:t> </a:t>
            </a:r>
          </a:p>
          <a:p>
            <a:pPr lvl="0">
              <a:lnSpc>
                <a:spcPts val="4380"/>
              </a:lnSpc>
              <a:spcBef>
                <a:spcPct val="0"/>
              </a:spcBef>
            </a:pPr>
            <a:endParaRPr lang="en-US" sz="2400" b="1" cap="all" dirty="0" smtClean="0">
              <a:solidFill>
                <a:schemeClr val="accent1"/>
              </a:solidFill>
              <a:latin typeface="Arial"/>
              <a:ea typeface="+mj-ea"/>
              <a:cs typeface="Arial"/>
            </a:endParaRPr>
          </a:p>
          <a:p>
            <a:pPr lvl="0">
              <a:spcBef>
                <a:spcPct val="0"/>
              </a:spcBef>
            </a:pPr>
            <a:r>
              <a:rPr lang="en-US" sz="1000" b="1" dirty="0" smtClean="0">
                <a:latin typeface="Arial"/>
                <a:ea typeface="+mj-ea"/>
                <a:cs typeface="Arial"/>
              </a:rPr>
              <a:t> </a:t>
            </a:r>
            <a:endParaRPr kumimoji="0" lang="en-US" sz="1000" b="1" i="0" u="none" strike="noStrike" kern="1200" cap="none" spc="0" normalizeH="0" baseline="0" noProof="0" dirty="0">
              <a:ln>
                <a:noFill/>
              </a:ln>
              <a:effectLst/>
              <a:uLnTx/>
              <a:uFillTx/>
              <a:latin typeface="Arial"/>
              <a:ea typeface="+mj-ea"/>
              <a:cs typeface="Aria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713" y="2034879"/>
            <a:ext cx="1507917" cy="2010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778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Management</a:t>
            </a:r>
            <a:endParaRPr lang="en-US" dirty="0"/>
          </a:p>
        </p:txBody>
      </p:sp>
      <p:graphicFrame>
        <p:nvGraphicFramePr>
          <p:cNvPr id="5" name="Diagram 4"/>
          <p:cNvGraphicFramePr/>
          <p:nvPr>
            <p:extLst/>
          </p:nvPr>
        </p:nvGraphicFramePr>
        <p:xfrm>
          <a:off x="624589" y="1202127"/>
          <a:ext cx="7934794" cy="46590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5202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and Conditions</a:t>
            </a:r>
            <a:endParaRPr lang="en-US" dirty="0"/>
          </a:p>
        </p:txBody>
      </p:sp>
      <p:graphicFrame>
        <p:nvGraphicFramePr>
          <p:cNvPr id="4" name="Content Placeholder 3"/>
          <p:cNvGraphicFramePr>
            <a:graphicFrameLocks noGrp="1"/>
          </p:cNvGraphicFramePr>
          <p:nvPr>
            <p:ph idx="1"/>
            <p:extLst/>
          </p:nvPr>
        </p:nvGraphicFramePr>
        <p:xfrm>
          <a:off x="524656" y="1262063"/>
          <a:ext cx="8162144" cy="47040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314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Set Up and Review</a:t>
            </a:r>
            <a:endParaRPr lang="en-US" dirty="0"/>
          </a:p>
        </p:txBody>
      </p:sp>
      <p:sp>
        <p:nvSpPr>
          <p:cNvPr id="3" name="Content Placeholder 2"/>
          <p:cNvSpPr>
            <a:spLocks noGrp="1"/>
          </p:cNvSpPr>
          <p:nvPr>
            <p:ph idx="1"/>
          </p:nvPr>
        </p:nvSpPr>
        <p:spPr>
          <a:xfrm>
            <a:off x="457200" y="1262064"/>
            <a:ext cx="7832361" cy="5071428"/>
          </a:xfrm>
        </p:spPr>
        <p:txBody>
          <a:bodyPr/>
          <a:lstStyle/>
          <a:p>
            <a:pPr marL="0" indent="0">
              <a:buNone/>
            </a:pPr>
            <a:r>
              <a:rPr lang="en-US" dirty="0" smtClean="0"/>
              <a:t>Efficient Accounting System</a:t>
            </a:r>
          </a:p>
          <a:p>
            <a:pPr marL="228600" lvl="1" indent="0">
              <a:buNone/>
            </a:pPr>
            <a:r>
              <a:rPr lang="en-US" dirty="0" smtClean="0"/>
              <a:t>Distinguish between: </a:t>
            </a:r>
          </a:p>
          <a:p>
            <a:pPr lvl="2"/>
            <a:r>
              <a:rPr lang="en-US" dirty="0" smtClean="0"/>
              <a:t>grant vs. non-grant related expenditures</a:t>
            </a:r>
          </a:p>
          <a:p>
            <a:pPr lvl="2"/>
            <a:r>
              <a:rPr lang="en-US" dirty="0" err="1" smtClean="0"/>
              <a:t>CNCS</a:t>
            </a:r>
            <a:r>
              <a:rPr lang="en-US" dirty="0" smtClean="0"/>
              <a:t> vs. </a:t>
            </a:r>
            <a:r>
              <a:rPr lang="en-US" dirty="0"/>
              <a:t>g</a:t>
            </a:r>
            <a:r>
              <a:rPr lang="en-US" dirty="0" smtClean="0"/>
              <a:t>rantee share</a:t>
            </a:r>
          </a:p>
          <a:p>
            <a:pPr lvl="2"/>
            <a:r>
              <a:rPr lang="en-US" dirty="0" smtClean="0"/>
              <a:t>direct and indirect costs</a:t>
            </a:r>
          </a:p>
          <a:p>
            <a:pPr lvl="2"/>
            <a:r>
              <a:rPr lang="en-US" dirty="0" smtClean="0"/>
              <a:t>program years</a:t>
            </a:r>
          </a:p>
          <a:p>
            <a:pPr lvl="2"/>
            <a:r>
              <a:rPr lang="en-US" dirty="0"/>
              <a:t>b</a:t>
            </a:r>
            <a:r>
              <a:rPr lang="en-US" dirty="0" smtClean="0"/>
              <a:t>udget categories</a:t>
            </a:r>
          </a:p>
          <a:p>
            <a:pPr marL="914400" lvl="2" indent="0">
              <a:buNone/>
            </a:pPr>
            <a:endParaRPr lang="en-US" dirty="0" smtClean="0"/>
          </a:p>
          <a:p>
            <a:pPr marL="228600" lvl="1" indent="0" algn="ctr">
              <a:buNone/>
            </a:pPr>
            <a:r>
              <a:rPr lang="en-US" sz="3200" dirty="0" smtClean="0"/>
              <a:t>All costs charged to the grant must be supported by clear documentation</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263815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Management Resources</a:t>
            </a:r>
            <a:endParaRPr lang="en-US" dirty="0"/>
          </a:p>
        </p:txBody>
      </p:sp>
      <p:sp>
        <p:nvSpPr>
          <p:cNvPr id="3" name="Content Placeholder 2"/>
          <p:cNvSpPr>
            <a:spLocks noGrp="1"/>
          </p:cNvSpPr>
          <p:nvPr>
            <p:ph idx="1"/>
          </p:nvPr>
        </p:nvSpPr>
        <p:spPr>
          <a:xfrm>
            <a:off x="201168" y="987765"/>
            <a:ext cx="8796528" cy="4937547"/>
          </a:xfrm>
        </p:spPr>
        <p:txBody>
          <a:bodyPr>
            <a:normAutofit/>
          </a:bodyPr>
          <a:lstStyle/>
          <a:p>
            <a:pPr marL="0" indent="0">
              <a:buNone/>
            </a:pPr>
            <a:endParaRPr lang="en-US" sz="2400" dirty="0"/>
          </a:p>
          <a:p>
            <a:pPr lvl="1" algn="ctr">
              <a:buFont typeface="Wingdings" panose="05000000000000000000" pitchFamily="2" charset="2"/>
              <a:buChar char="ü"/>
            </a:pPr>
            <a:r>
              <a:rPr lang="en-US" sz="3600" b="1" dirty="0" smtClean="0"/>
              <a:t>Terms and Conditions</a:t>
            </a:r>
          </a:p>
          <a:p>
            <a:pPr lvl="1" algn="ctr">
              <a:buFont typeface="Wingdings" panose="05000000000000000000" pitchFamily="2" charset="2"/>
              <a:buChar char="ü"/>
            </a:pPr>
            <a:r>
              <a:rPr lang="en-US" sz="3600" b="1" dirty="0" smtClean="0"/>
              <a:t>Regulations</a:t>
            </a:r>
          </a:p>
          <a:p>
            <a:pPr marL="228600" lvl="1" indent="0" algn="ctr">
              <a:buNone/>
            </a:pPr>
            <a:endParaRPr lang="en-US" sz="1800" dirty="0" smtClean="0">
              <a:hlinkClick r:id="rId3"/>
            </a:endParaRPr>
          </a:p>
          <a:p>
            <a:pPr marL="228600" lvl="1" indent="0" algn="ctr">
              <a:buNone/>
            </a:pPr>
            <a:r>
              <a:rPr lang="en-US" sz="1800" dirty="0" smtClean="0">
                <a:hlinkClick r:id="rId3"/>
              </a:rPr>
              <a:t>http</a:t>
            </a:r>
            <a:r>
              <a:rPr lang="en-US" sz="1800" dirty="0">
                <a:hlinkClick r:id="rId3"/>
              </a:rPr>
              <a:t>://</a:t>
            </a:r>
            <a:r>
              <a:rPr lang="en-US" sz="1800" dirty="0" smtClean="0">
                <a:hlinkClick r:id="rId3"/>
              </a:rPr>
              <a:t>www.nationalservice.gov/build-your-capacity/grants/managing-americorps-grants</a:t>
            </a:r>
            <a:r>
              <a:rPr lang="en-US" sz="1800" dirty="0" smtClean="0"/>
              <a:t> </a:t>
            </a:r>
          </a:p>
          <a:p>
            <a:pPr marL="228600" lvl="1" indent="0" algn="ctr">
              <a:buNone/>
            </a:pPr>
            <a:endParaRPr lang="en-US" sz="1800" dirty="0"/>
          </a:p>
          <a:p>
            <a:pPr lvl="1" algn="ctr">
              <a:buFont typeface="Wingdings" panose="05000000000000000000" pitchFamily="2" charset="2"/>
              <a:buChar char="ü"/>
            </a:pPr>
            <a:r>
              <a:rPr lang="en-US" sz="3600" b="1" dirty="0" smtClean="0"/>
              <a:t>Trainings</a:t>
            </a:r>
          </a:p>
          <a:p>
            <a:pPr marL="228600" lvl="1" indent="0" algn="ctr">
              <a:buNone/>
            </a:pPr>
            <a:endParaRPr lang="en-US" sz="1800" dirty="0" smtClean="0">
              <a:hlinkClick r:id="rId4"/>
            </a:endParaRPr>
          </a:p>
          <a:p>
            <a:pPr marL="228600" lvl="1" indent="0" algn="ctr">
              <a:buNone/>
            </a:pPr>
            <a:r>
              <a:rPr lang="en-US" sz="1800" dirty="0" smtClean="0">
                <a:hlinkClick r:id="rId4"/>
              </a:rPr>
              <a:t>http</a:t>
            </a:r>
            <a:r>
              <a:rPr lang="en-US" sz="1800" dirty="0">
                <a:hlinkClick r:id="rId4"/>
              </a:rPr>
              <a:t>://</a:t>
            </a:r>
            <a:r>
              <a:rPr lang="en-US" sz="1800" dirty="0" smtClean="0">
                <a:hlinkClick r:id="rId4"/>
              </a:rPr>
              <a:t>www.nationalservice.gov/resources/financial-management</a:t>
            </a:r>
            <a:r>
              <a:rPr lang="en-US" sz="1800" dirty="0" smtClean="0"/>
              <a:t> </a:t>
            </a:r>
          </a:p>
          <a:p>
            <a:pPr lvl="1" algn="ctr">
              <a:buFont typeface="Wingdings" panose="05000000000000000000" pitchFamily="2" charset="2"/>
              <a:buChar char="ü"/>
            </a:pPr>
            <a:endParaRPr lang="en-US" sz="4400" dirty="0"/>
          </a:p>
          <a:p>
            <a:pPr lvl="1" algn="ctr"/>
            <a:endParaRPr lang="en-US" sz="1800" dirty="0"/>
          </a:p>
          <a:p>
            <a:pPr marL="0" indent="0">
              <a:buNone/>
            </a:pPr>
            <a:endParaRPr lang="en-US" sz="2400" dirty="0" smtClean="0"/>
          </a:p>
          <a:p>
            <a:pPr>
              <a:buFont typeface="Wingdings" panose="05000000000000000000" pitchFamily="2" charset="2"/>
              <a:buChar char="ü"/>
            </a:pPr>
            <a:endParaRPr lang="en-US" sz="2400" dirty="0" smtClean="0"/>
          </a:p>
        </p:txBody>
      </p:sp>
    </p:spTree>
    <p:extLst>
      <p:ext uri="{BB962C8B-B14F-4D97-AF65-F5344CB8AC3E}">
        <p14:creationId xmlns:p14="http://schemas.microsoft.com/office/powerpoint/2010/main" val="428458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896322"/>
          </a:xfrm>
        </p:spPr>
        <p:txBody>
          <a:bodyPr>
            <a:normAutofit fontScale="90000"/>
          </a:bodyPr>
          <a:lstStyle/>
          <a:p>
            <a:r>
              <a:rPr lang="en-US" dirty="0" smtClean="0"/>
              <a:t>CNCS</a:t>
            </a:r>
            <a:br>
              <a:rPr lang="en-US" dirty="0" smtClean="0"/>
            </a:br>
            <a:r>
              <a:rPr lang="en-US" dirty="0" smtClean="0"/>
              <a:t>Office of Grants Management</a:t>
            </a:r>
            <a:endParaRPr lang="en-US" dirty="0"/>
          </a:p>
        </p:txBody>
      </p:sp>
      <p:sp>
        <p:nvSpPr>
          <p:cNvPr id="8" name="Title 1"/>
          <p:cNvSpPr txBox="1">
            <a:spLocks/>
          </p:cNvSpPr>
          <p:nvPr/>
        </p:nvSpPr>
        <p:spPr>
          <a:xfrm>
            <a:off x="2976665" y="1341642"/>
            <a:ext cx="5710136" cy="4283898"/>
          </a:xfrm>
          <a:prstGeom prst="rect">
            <a:avLst/>
          </a:prstGeom>
        </p:spPr>
        <p:txBody>
          <a:bodyPr vert="horz" lIns="91440" tIns="45720" rIns="91440" bIns="45720" rtlCol="0" anchor="t">
            <a:noAutofit/>
          </a:bodyPr>
          <a:lstStyle/>
          <a:p>
            <a:pPr lvl="0">
              <a:spcBef>
                <a:spcPct val="0"/>
              </a:spcBef>
            </a:pPr>
            <a:r>
              <a:rPr lang="en-US" sz="2400" b="1" cap="all" dirty="0" smtClean="0">
                <a:solidFill>
                  <a:schemeClr val="accent1"/>
                </a:solidFill>
                <a:latin typeface="Arial"/>
                <a:ea typeface="+mj-ea"/>
                <a:cs typeface="Arial"/>
              </a:rPr>
              <a:t>Brian Cognato </a:t>
            </a:r>
          </a:p>
          <a:p>
            <a:pPr lvl="0">
              <a:spcBef>
                <a:spcPct val="0"/>
              </a:spcBef>
            </a:pPr>
            <a:r>
              <a:rPr lang="en-US" sz="2400" b="1" cap="all" dirty="0" smtClean="0">
                <a:solidFill>
                  <a:schemeClr val="accent1"/>
                </a:solidFill>
                <a:latin typeface="Arial"/>
                <a:ea typeface="+mj-ea"/>
                <a:cs typeface="Arial"/>
              </a:rPr>
              <a:t>Grants Management Specialist</a:t>
            </a:r>
          </a:p>
          <a:p>
            <a:pPr lvl="0">
              <a:spcBef>
                <a:spcPct val="0"/>
              </a:spcBef>
            </a:pPr>
            <a:endParaRPr lang="en-US" sz="1600" b="1" cap="all" dirty="0">
              <a:solidFill>
                <a:schemeClr val="accent1"/>
              </a:solidFill>
              <a:latin typeface="Arial"/>
              <a:ea typeface="+mj-ea"/>
              <a:cs typeface="Arial"/>
            </a:endParaRPr>
          </a:p>
          <a:p>
            <a:pPr lvl="0">
              <a:spcBef>
                <a:spcPct val="0"/>
              </a:spcBef>
            </a:pPr>
            <a:r>
              <a:rPr lang="en-US" sz="1600" b="1" dirty="0">
                <a:latin typeface="Arial" panose="020B0604020202020204" pitchFamily="34" charset="0"/>
                <a:cs typeface="Arial" panose="020B0604020202020204" pitchFamily="34" charset="0"/>
              </a:rPr>
              <a:t>Brian Cognato joined CNCS in February 2015 as a Grants Management Specialist </a:t>
            </a:r>
            <a:r>
              <a:rPr lang="en-US" sz="1600" b="1" dirty="0" smtClean="0">
                <a:latin typeface="Arial" panose="020B0604020202020204" pitchFamily="34" charset="0"/>
                <a:cs typeface="Arial" panose="020B0604020202020204" pitchFamily="34" charset="0"/>
              </a:rPr>
              <a:t>on the </a:t>
            </a:r>
            <a:r>
              <a:rPr lang="en-US" sz="1600" b="1" dirty="0">
                <a:latin typeface="Arial" panose="020B0604020202020204" pitchFamily="34" charset="0"/>
                <a:cs typeface="Arial" panose="020B0604020202020204" pitchFamily="34" charset="0"/>
              </a:rPr>
              <a:t>Criminal History Checks team. Prior to joining CNCS, he </a:t>
            </a:r>
            <a:r>
              <a:rPr lang="en-US" sz="1600" b="1" dirty="0" smtClean="0">
                <a:latin typeface="Arial" panose="020B0604020202020204" pitchFamily="34" charset="0"/>
                <a:cs typeface="Arial" panose="020B0604020202020204" pitchFamily="34" charset="0"/>
              </a:rPr>
              <a:t>worked </a:t>
            </a:r>
            <a:r>
              <a:rPr lang="en-US" sz="1600" b="1" dirty="0">
                <a:latin typeface="Arial" panose="020B0604020202020204" pitchFamily="34" charset="0"/>
                <a:cs typeface="Arial" panose="020B0604020202020204" pitchFamily="34" charset="0"/>
              </a:rPr>
              <a:t>at the U.S. </a:t>
            </a:r>
            <a:r>
              <a:rPr lang="en-US" sz="1600" b="1" dirty="0" smtClean="0">
                <a:latin typeface="Arial" panose="020B0604020202020204" pitchFamily="34" charset="0"/>
                <a:cs typeface="Arial" panose="020B0604020202020204" pitchFamily="34" charset="0"/>
              </a:rPr>
              <a:t>Agency for </a:t>
            </a:r>
            <a:r>
              <a:rPr lang="en-US" sz="1600" b="1" dirty="0">
                <a:latin typeface="Arial" panose="020B0604020202020204" pitchFamily="34" charset="0"/>
                <a:cs typeface="Arial" panose="020B0604020202020204" pitchFamily="34" charset="0"/>
              </a:rPr>
              <a:t>International Development (USAID), where he focused </a:t>
            </a:r>
            <a:r>
              <a:rPr lang="en-US" sz="1600" b="1" dirty="0" smtClean="0">
                <a:latin typeface="Arial" panose="020B0604020202020204" pitchFamily="34" charset="0"/>
                <a:cs typeface="Arial" panose="020B0604020202020204" pitchFamily="34" charset="0"/>
              </a:rPr>
              <a:t>on program operations </a:t>
            </a:r>
            <a:r>
              <a:rPr lang="en-US" sz="1600" b="1" dirty="0">
                <a:latin typeface="Arial" panose="020B0604020202020204" pitchFamily="34" charset="0"/>
                <a:cs typeface="Arial" panose="020B0604020202020204" pitchFamily="34" charset="0"/>
              </a:rPr>
              <a:t>and grants </a:t>
            </a:r>
            <a:r>
              <a:rPr lang="en-US" sz="1600" b="1" dirty="0" smtClean="0">
                <a:latin typeface="Arial" panose="020B0604020202020204" pitchFamily="34" charset="0"/>
                <a:cs typeface="Arial" panose="020B0604020202020204" pitchFamily="34" charset="0"/>
              </a:rPr>
              <a:t>management, and PeacePlayers International</a:t>
            </a:r>
            <a:r>
              <a:rPr lang="en-US" sz="1600" b="1" dirty="0">
                <a:latin typeface="Arial" panose="020B0604020202020204" pitchFamily="34" charset="0"/>
                <a:cs typeface="Arial" panose="020B0604020202020204" pitchFamily="34" charset="0"/>
              </a:rPr>
              <a:t>, an NGO that builds peace among youth </a:t>
            </a:r>
            <a:r>
              <a:rPr lang="en-US" sz="1600" b="1" dirty="0" smtClean="0">
                <a:latin typeface="Arial" panose="020B0604020202020204" pitchFamily="34" charset="0"/>
                <a:cs typeface="Arial" panose="020B0604020202020204" pitchFamily="34" charset="0"/>
              </a:rPr>
              <a:t>worldwide through </a:t>
            </a:r>
            <a:r>
              <a:rPr lang="en-US" sz="1600" b="1" dirty="0">
                <a:latin typeface="Arial" panose="020B0604020202020204" pitchFamily="34" charset="0"/>
                <a:cs typeface="Arial" panose="020B0604020202020204" pitchFamily="34" charset="0"/>
              </a:rPr>
              <a:t>sports. </a:t>
            </a:r>
            <a:r>
              <a:rPr lang="en-US" sz="1600" b="1" dirty="0" smtClean="0">
                <a:latin typeface="Arial" panose="020B0604020202020204" pitchFamily="34" charset="0"/>
                <a:cs typeface="Arial" panose="020B0604020202020204" pitchFamily="34" charset="0"/>
              </a:rPr>
              <a:t>He graduated from </a:t>
            </a:r>
            <a:r>
              <a:rPr lang="en-US" sz="1600" b="1" dirty="0">
                <a:latin typeface="Arial" panose="020B0604020202020204" pitchFamily="34" charset="0"/>
                <a:cs typeface="Arial" panose="020B0604020202020204" pitchFamily="34" charset="0"/>
              </a:rPr>
              <a:t>the University of Maryland in College </a:t>
            </a:r>
            <a:r>
              <a:rPr lang="en-US" sz="1600" b="1" dirty="0" smtClean="0">
                <a:latin typeface="Arial" panose="020B0604020202020204" pitchFamily="34" charset="0"/>
                <a:cs typeface="Arial" panose="020B0604020202020204" pitchFamily="34" charset="0"/>
              </a:rPr>
              <a:t>Park</a:t>
            </a:r>
            <a:r>
              <a:rPr lang="en-US" sz="1600" b="1" dirty="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and has an M.P.A</a:t>
            </a:r>
            <a:r>
              <a:rPr lang="en-US" sz="1600" b="1" dirty="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from </a:t>
            </a:r>
            <a:r>
              <a:rPr lang="en-US" sz="1600" b="1" dirty="0">
                <a:latin typeface="Arial" panose="020B0604020202020204" pitchFamily="34" charset="0"/>
                <a:cs typeface="Arial" panose="020B0604020202020204" pitchFamily="34" charset="0"/>
              </a:rPr>
              <a:t>the Trachtenberg School at George </a:t>
            </a:r>
            <a:r>
              <a:rPr lang="en-US" sz="1600" b="1" dirty="0" smtClean="0">
                <a:latin typeface="Arial" panose="020B0604020202020204" pitchFamily="34" charset="0"/>
                <a:cs typeface="Arial" panose="020B0604020202020204" pitchFamily="34" charset="0"/>
              </a:rPr>
              <a:t>Washington University.</a:t>
            </a:r>
            <a:endParaRPr lang="en-US" sz="1600" b="1" dirty="0"/>
          </a:p>
          <a:p>
            <a:pPr lvl="0">
              <a:lnSpc>
                <a:spcPts val="4380"/>
              </a:lnSpc>
              <a:spcBef>
                <a:spcPct val="0"/>
              </a:spcBef>
            </a:pPr>
            <a:endParaRPr lang="en-US" sz="2400" b="1" cap="all" dirty="0" smtClean="0">
              <a:solidFill>
                <a:schemeClr val="accent1"/>
              </a:solidFill>
              <a:latin typeface="Arial"/>
              <a:ea typeface="+mj-ea"/>
              <a:cs typeface="Arial"/>
            </a:endParaRPr>
          </a:p>
          <a:p>
            <a:pPr lvl="0">
              <a:spcBef>
                <a:spcPct val="0"/>
              </a:spcBef>
            </a:pPr>
            <a:r>
              <a:rPr lang="en-US" sz="1000" b="1" dirty="0" smtClean="0">
                <a:latin typeface="Arial"/>
                <a:ea typeface="+mj-ea"/>
                <a:cs typeface="Arial"/>
              </a:rPr>
              <a:t> </a:t>
            </a:r>
            <a:endParaRPr kumimoji="0" lang="en-US" sz="1000" b="1" i="0" u="none" strike="noStrike" kern="1200" cap="none" spc="0" normalizeH="0" baseline="0" noProof="0" dirty="0">
              <a:ln>
                <a:noFill/>
              </a:ln>
              <a:effectLst/>
              <a:uLnTx/>
              <a:uFillTx/>
              <a:latin typeface="Arial"/>
              <a:ea typeface="+mj-ea"/>
              <a:cs typeface="Aria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899" y="2103074"/>
            <a:ext cx="1905000" cy="1905000"/>
          </a:xfrm>
          <a:prstGeom prst="rect">
            <a:avLst/>
          </a:prstGeom>
        </p:spPr>
      </p:pic>
    </p:spTree>
    <p:extLst>
      <p:ext uri="{BB962C8B-B14F-4D97-AF65-F5344CB8AC3E}">
        <p14:creationId xmlns:p14="http://schemas.microsoft.com/office/powerpoint/2010/main" val="1425704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Check</a:t>
            </a:r>
            <a:endParaRPr lang="en-US" dirty="0"/>
          </a:p>
        </p:txBody>
      </p:sp>
      <p:sp>
        <p:nvSpPr>
          <p:cNvPr id="3" name="Content Placeholder 2"/>
          <p:cNvSpPr>
            <a:spLocks noGrp="1"/>
          </p:cNvSpPr>
          <p:nvPr>
            <p:ph idx="1"/>
          </p:nvPr>
        </p:nvSpPr>
        <p:spPr/>
        <p:txBody>
          <a:bodyPr>
            <a:normAutofit/>
          </a:bodyPr>
          <a:lstStyle/>
          <a:p>
            <a:pPr>
              <a:buClr>
                <a:srgbClr val="5C8D3E"/>
              </a:buClr>
            </a:pPr>
            <a:endParaRPr lang="en-US" altLang="en-US" sz="1800" dirty="0" smtClean="0"/>
          </a:p>
          <a:p>
            <a:pPr marL="0" indent="0">
              <a:buClr>
                <a:srgbClr val="5C8D3E"/>
              </a:buClr>
              <a:buNone/>
            </a:pPr>
            <a:r>
              <a:rPr lang="en-US" altLang="en-US" sz="1800" dirty="0" smtClean="0"/>
              <a:t>ON THE PHONE:</a:t>
            </a:r>
          </a:p>
          <a:p>
            <a:pPr marL="0" indent="0">
              <a:buClr>
                <a:srgbClr val="5C8D3E"/>
              </a:buClr>
              <a:buNone/>
            </a:pPr>
            <a:r>
              <a:rPr lang="en-US" altLang="en-US" sz="1800" dirty="0" smtClean="0"/>
              <a:t>The phone lines will be opened for Q&amp;A after the presenter remarks.</a:t>
            </a:r>
          </a:p>
          <a:p>
            <a:pPr marL="0" indent="0">
              <a:buClr>
                <a:srgbClr val="5C8D3E"/>
              </a:buClr>
              <a:buNone/>
            </a:pPr>
            <a:endParaRPr lang="en-US" altLang="en-US" sz="1800" dirty="0" smtClean="0"/>
          </a:p>
          <a:p>
            <a:pPr marL="0" indent="0">
              <a:buClr>
                <a:srgbClr val="5C8D3E"/>
              </a:buClr>
              <a:buNone/>
            </a:pPr>
            <a:r>
              <a:rPr lang="en-US" altLang="en-US" sz="1800" dirty="0" smtClean="0"/>
              <a:t>ON SKYPE:</a:t>
            </a:r>
            <a:endParaRPr lang="en-US" altLang="en-US" sz="1800" dirty="0"/>
          </a:p>
          <a:p>
            <a:pPr marL="0" indent="0">
              <a:buClr>
                <a:srgbClr val="5C8D3E"/>
              </a:buClr>
              <a:buNone/>
            </a:pPr>
            <a:r>
              <a:rPr lang="en-US" altLang="en-US" sz="1800" dirty="0" smtClean="0"/>
              <a:t>Use </a:t>
            </a:r>
            <a:r>
              <a:rPr lang="en-US" altLang="en-US" sz="1800" dirty="0"/>
              <a:t>the </a:t>
            </a:r>
            <a:r>
              <a:rPr lang="en-US" altLang="en-US" sz="1800" dirty="0" smtClean="0"/>
              <a:t>dialogue box on the left side of your screen to provide input or ask </a:t>
            </a:r>
            <a:r>
              <a:rPr lang="en-US" altLang="en-US" sz="1800" dirty="0"/>
              <a:t>a </a:t>
            </a:r>
            <a:r>
              <a:rPr lang="en-US" altLang="en-US" sz="1800" dirty="0" smtClean="0"/>
              <a:t>question </a:t>
            </a:r>
            <a:r>
              <a:rPr lang="en-US" altLang="en-US" sz="1800" dirty="0"/>
              <a:t>at any time during the presentation.  </a:t>
            </a:r>
            <a:endParaRPr lang="en-US" altLang="en-US" sz="1800" dirty="0" smtClean="0"/>
          </a:p>
          <a:p>
            <a:pPr marL="0" indent="0">
              <a:buNone/>
            </a:pPr>
            <a:endParaRPr lang="en-US" sz="1800" dirty="0" smtClean="0"/>
          </a:p>
          <a:p>
            <a:pPr marL="0" indent="0">
              <a:buNone/>
            </a:pPr>
            <a:r>
              <a:rPr lang="en-US" sz="1800" dirty="0" smtClean="0"/>
              <a:t>REPLAY:</a:t>
            </a:r>
          </a:p>
          <a:p>
            <a:pPr marL="0" indent="0">
              <a:buNone/>
            </a:pPr>
            <a:r>
              <a:rPr lang="en-US" sz="1800" dirty="0" smtClean="0"/>
              <a:t>Today’s presentation will be posted on the National Service Knowledge Network: </a:t>
            </a:r>
            <a:r>
              <a:rPr lang="en-US" sz="1800" dirty="0" smtClean="0">
                <a:hlinkClick r:id="rId3"/>
              </a:rPr>
              <a:t>www.nationalservice.gov/resources</a:t>
            </a:r>
            <a:r>
              <a:rPr lang="en-US" sz="1800" dirty="0" smtClean="0"/>
              <a:t> </a:t>
            </a:r>
          </a:p>
        </p:txBody>
      </p:sp>
    </p:spTree>
    <p:extLst>
      <p:ext uri="{BB962C8B-B14F-4D97-AF65-F5344CB8AC3E}">
        <p14:creationId xmlns:p14="http://schemas.microsoft.com/office/powerpoint/2010/main" val="1808313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896322"/>
          </a:xfrm>
        </p:spPr>
        <p:txBody>
          <a:bodyPr>
            <a:normAutofit/>
          </a:bodyPr>
          <a:lstStyle/>
          <a:p>
            <a:r>
              <a:rPr lang="en-US" dirty="0" smtClean="0"/>
              <a:t>Criminal History Checks</a:t>
            </a:r>
            <a:endParaRPr lang="en-US" dirty="0"/>
          </a:p>
        </p:txBody>
      </p:sp>
      <p:sp>
        <p:nvSpPr>
          <p:cNvPr id="5" name="Content Placeholder 2"/>
          <p:cNvSpPr>
            <a:spLocks noGrp="1"/>
          </p:cNvSpPr>
          <p:nvPr>
            <p:ph idx="1"/>
          </p:nvPr>
        </p:nvSpPr>
        <p:spPr>
          <a:xfrm>
            <a:off x="457200" y="1262064"/>
            <a:ext cx="8229600" cy="5071428"/>
          </a:xfrm>
        </p:spPr>
        <p:txBody>
          <a:bodyPr>
            <a:normAutofit/>
          </a:bodyPr>
          <a:lstStyle/>
          <a:p>
            <a:pPr marL="0" indent="0">
              <a:buNone/>
            </a:pPr>
            <a:endParaRPr lang="en-US" sz="2400" dirty="0" smtClean="0"/>
          </a:p>
          <a:p>
            <a:pPr>
              <a:spcAft>
                <a:spcPts val="1800"/>
              </a:spcAft>
            </a:pPr>
            <a:r>
              <a:rPr lang="en-US" sz="2400" dirty="0" smtClean="0"/>
              <a:t>Why Are These Requirements Important</a:t>
            </a:r>
            <a:r>
              <a:rPr lang="en-US" sz="2400" dirty="0"/>
              <a:t>?</a:t>
            </a:r>
            <a:endParaRPr lang="en-US" sz="2400" dirty="0" smtClean="0"/>
          </a:p>
          <a:p>
            <a:pPr>
              <a:spcAft>
                <a:spcPts val="1800"/>
              </a:spcAft>
            </a:pPr>
            <a:r>
              <a:rPr lang="en-US" sz="2400" dirty="0" smtClean="0"/>
              <a:t>What Are They?</a:t>
            </a:r>
            <a:endParaRPr lang="en-US" sz="2400" dirty="0"/>
          </a:p>
          <a:p>
            <a:pPr>
              <a:spcAft>
                <a:spcPts val="1800"/>
              </a:spcAft>
            </a:pPr>
            <a:r>
              <a:rPr lang="en-US" sz="2400" dirty="0" smtClean="0"/>
              <a:t>Alternatives and Vendors</a:t>
            </a:r>
          </a:p>
          <a:p>
            <a:pPr>
              <a:spcAft>
                <a:spcPts val="1800"/>
              </a:spcAft>
            </a:pPr>
            <a:r>
              <a:rPr lang="en-US" sz="2400" dirty="0" smtClean="0"/>
              <a:t>Next Steps &gt; </a:t>
            </a:r>
            <a:r>
              <a:rPr lang="en-US" sz="2400" b="1" dirty="0" smtClean="0"/>
              <a:t>Required eCourse</a:t>
            </a:r>
          </a:p>
          <a:p>
            <a:pPr>
              <a:spcAft>
                <a:spcPts val="1800"/>
              </a:spcAft>
            </a:pPr>
            <a:r>
              <a:rPr lang="en-US" sz="2400" dirty="0" smtClean="0"/>
              <a:t>Q&amp;A</a:t>
            </a:r>
            <a:endParaRPr lang="en-US" sz="2400" dirty="0"/>
          </a:p>
        </p:txBody>
      </p:sp>
    </p:spTree>
    <p:extLst>
      <p:ext uri="{BB962C8B-B14F-4D97-AF65-F5344CB8AC3E}">
        <p14:creationId xmlns:p14="http://schemas.microsoft.com/office/powerpoint/2010/main" val="279777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Terms and Conditions</a:t>
            </a:r>
            <a:endParaRPr lang="en-US" dirty="0"/>
          </a:p>
        </p:txBody>
      </p:sp>
      <p:pic>
        <p:nvPicPr>
          <p:cNvPr id="4" name="Content Placeholder 3"/>
          <p:cNvPicPr>
            <a:picLocks noGrp="1" noChangeAspect="1"/>
          </p:cNvPicPr>
          <p:nvPr>
            <p:ph idx="1"/>
          </p:nvPr>
        </p:nvPicPr>
        <p:blipFill rotWithShape="1">
          <a:blip r:embed="rId3"/>
          <a:srcRect l="28990" t="19920" r="29393"/>
          <a:stretch/>
        </p:blipFill>
        <p:spPr>
          <a:xfrm>
            <a:off x="2211184" y="1203708"/>
            <a:ext cx="4921135" cy="5326600"/>
          </a:xfrm>
          <a:prstGeom prst="rect">
            <a:avLst/>
          </a:prstGeom>
        </p:spPr>
      </p:pic>
      <p:sp>
        <p:nvSpPr>
          <p:cNvPr id="5" name="Rectangle 4"/>
          <p:cNvSpPr/>
          <p:nvPr/>
        </p:nvSpPr>
        <p:spPr>
          <a:xfrm>
            <a:off x="2676698" y="4152901"/>
            <a:ext cx="4123113" cy="119842"/>
          </a:xfrm>
          <a:prstGeom prst="rect">
            <a:avLst/>
          </a:prstGeom>
          <a:solidFill>
            <a:srgbClr val="FFFF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Tree>
    <p:extLst>
      <p:ext uri="{BB962C8B-B14F-4D97-AF65-F5344CB8AC3E}">
        <p14:creationId xmlns:p14="http://schemas.microsoft.com/office/powerpoint/2010/main" val="3022874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1"/>
          <p:cNvPicPr>
            <a:picLocks noChangeAspect="1"/>
          </p:cNvPicPr>
          <p:nvPr/>
        </p:nvPicPr>
        <p:blipFill>
          <a:blip r:embed="rId3">
            <a:extLst>
              <a:ext uri="{28A0092B-C50C-407E-A947-70E740481C1C}">
                <a14:useLocalDpi xmlns:a14="http://schemas.microsoft.com/office/drawing/2010/main" val="0"/>
              </a:ext>
            </a:extLst>
          </a:blip>
          <a:srcRect l="3906" r="7468" b="-63"/>
          <a:stretch>
            <a:fillRect/>
          </a:stretch>
        </p:blipFill>
        <p:spPr bwMode="auto">
          <a:xfrm>
            <a:off x="0" y="-7938"/>
            <a:ext cx="9109075"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Grp="1" noChangeArrowheads="1"/>
          </p:cNvSpPr>
          <p:nvPr/>
        </p:nvSpPr>
        <p:spPr bwMode="auto">
          <a:xfrm>
            <a:off x="1003300" y="5310188"/>
            <a:ext cx="7086600"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1" fontAlgn="base" hangingPunct="1">
              <a:spcBef>
                <a:spcPct val="0"/>
              </a:spcBef>
              <a:spcAft>
                <a:spcPct val="0"/>
              </a:spcAft>
              <a:defRPr sz="4400" b="0">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charset="0"/>
              </a:defRPr>
            </a:lvl2pPr>
            <a:lvl3pPr algn="ctr" rtl="0" eaLnBrk="1" fontAlgn="base" hangingPunct="1">
              <a:spcBef>
                <a:spcPct val="0"/>
              </a:spcBef>
              <a:spcAft>
                <a:spcPct val="0"/>
              </a:spcAft>
              <a:defRPr sz="4400" b="1">
                <a:solidFill>
                  <a:schemeClr val="tx2"/>
                </a:solidFill>
                <a:latin typeface="Arial" charset="0"/>
              </a:defRPr>
            </a:lvl3pPr>
            <a:lvl4pPr algn="ctr" rtl="0" eaLnBrk="1" fontAlgn="base" hangingPunct="1">
              <a:spcBef>
                <a:spcPct val="0"/>
              </a:spcBef>
              <a:spcAft>
                <a:spcPct val="0"/>
              </a:spcAft>
              <a:defRPr sz="4400" b="1">
                <a:solidFill>
                  <a:schemeClr val="tx2"/>
                </a:solidFill>
                <a:latin typeface="Arial" charset="0"/>
              </a:defRPr>
            </a:lvl4pPr>
            <a:lvl5pPr algn="ctr" rtl="0" eaLnBrk="1" fontAlgn="base" hangingPunct="1">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2"/>
                </a:solidFill>
                <a:latin typeface="Arial" charset="0"/>
              </a:defRPr>
            </a:lvl6pPr>
            <a:lvl7pPr marL="914400" algn="ctr" rtl="0" eaLnBrk="1" fontAlgn="base" hangingPunct="1">
              <a:spcBef>
                <a:spcPct val="0"/>
              </a:spcBef>
              <a:spcAft>
                <a:spcPct val="0"/>
              </a:spcAft>
              <a:defRPr sz="4400" b="1">
                <a:solidFill>
                  <a:schemeClr val="tx2"/>
                </a:solidFill>
                <a:latin typeface="Arial" charset="0"/>
              </a:defRPr>
            </a:lvl7pPr>
            <a:lvl8pPr marL="1371600" algn="ctr" rtl="0" eaLnBrk="1" fontAlgn="base" hangingPunct="1">
              <a:spcBef>
                <a:spcPct val="0"/>
              </a:spcBef>
              <a:spcAft>
                <a:spcPct val="0"/>
              </a:spcAft>
              <a:defRPr sz="4400" b="1">
                <a:solidFill>
                  <a:schemeClr val="tx2"/>
                </a:solidFill>
                <a:latin typeface="Arial" charset="0"/>
              </a:defRPr>
            </a:lvl8pPr>
            <a:lvl9pPr marL="1828800" algn="ctr" rtl="0" eaLnBrk="1" fontAlgn="base" hangingPunct="1">
              <a:spcBef>
                <a:spcPct val="0"/>
              </a:spcBef>
              <a:spcAft>
                <a:spcPct val="0"/>
              </a:spcAft>
              <a:defRPr sz="4400" b="1">
                <a:solidFill>
                  <a:schemeClr val="tx2"/>
                </a:solidFill>
                <a:latin typeface="Arial" charset="0"/>
              </a:defRPr>
            </a:lvl9pPr>
          </a:lstStyle>
          <a:p>
            <a:pPr>
              <a:defRPr/>
            </a:pPr>
            <a:r>
              <a:rPr lang="en-US" altLang="en-US" sz="7200" b="1" kern="0" dirty="0" smtClean="0">
                <a:solidFill>
                  <a:srgbClr val="CCFFFF"/>
                </a:solidFill>
              </a:rPr>
              <a:t>SAFETY</a:t>
            </a:r>
            <a:endParaRPr lang="en-US" altLang="en-US" sz="7200" b="1" kern="0" dirty="0">
              <a:solidFill>
                <a:srgbClr val="CCFFFF"/>
              </a:solidFill>
            </a:endParaRPr>
          </a:p>
        </p:txBody>
      </p:sp>
    </p:spTree>
    <p:extLst>
      <p:ext uri="{BB962C8B-B14F-4D97-AF65-F5344CB8AC3E}">
        <p14:creationId xmlns:p14="http://schemas.microsoft.com/office/powerpoint/2010/main" val="24266818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491318"/>
            <a:ext cx="8229600" cy="539941"/>
          </a:xfrm>
          <a:prstGeom prst="rect">
            <a:avLst/>
          </a:prstGeom>
        </p:spPr>
        <p:txBody>
          <a:bodyPr>
            <a:normAutofit fontScale="97500"/>
          </a:bodyPr>
          <a:lst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a:lstStyle>
          <a:p>
            <a:r>
              <a:rPr lang="en-US" dirty="0" smtClean="0"/>
              <a:t>Why Do CHCs Matter?</a:t>
            </a:r>
            <a:endParaRPr lang="en-US" dirty="0"/>
          </a:p>
        </p:txBody>
      </p:sp>
      <p:graphicFrame>
        <p:nvGraphicFramePr>
          <p:cNvPr id="2" name="Diagram 1"/>
          <p:cNvGraphicFramePr/>
          <p:nvPr>
            <p:extLst/>
          </p:nvPr>
        </p:nvGraphicFramePr>
        <p:xfrm>
          <a:off x="243069" y="1397000"/>
          <a:ext cx="8657863"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4120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in Brief</a:t>
            </a:r>
            <a:endParaRPr lang="en-US" dirty="0"/>
          </a:p>
        </p:txBody>
      </p:sp>
      <p:sp>
        <p:nvSpPr>
          <p:cNvPr id="6" name="Content Placeholder 2"/>
          <p:cNvSpPr>
            <a:spLocks noGrp="1"/>
          </p:cNvSpPr>
          <p:nvPr>
            <p:ph idx="1"/>
          </p:nvPr>
        </p:nvSpPr>
        <p:spPr/>
        <p:txBody>
          <a:bodyPr/>
          <a:lstStyle/>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Applies to individuals receiving a salary, stipend, living allowance or education award from a CNCS-funded program (covered positions).</a:t>
            </a:r>
          </a:p>
          <a:p>
            <a:pPr defTabSz="457200" eaLnBrk="1" fontAlgn="auto" hangingPunct="1">
              <a:lnSpc>
                <a:spcPct val="90000"/>
              </a:lnSpc>
              <a:spcBef>
                <a:spcPts val="0"/>
              </a:spcBef>
              <a:spcAft>
                <a:spcPts val="2400"/>
              </a:spcAft>
              <a:buClrTx/>
              <a:defRPr/>
            </a:pPr>
            <a:r>
              <a:rPr lang="en-US" sz="2000" dirty="0" smtClean="0">
                <a:solidFill>
                  <a:schemeClr val="tx1"/>
                </a:solidFill>
              </a:rPr>
              <a:t>Individuals</a:t>
            </a:r>
            <a:r>
              <a:rPr lang="en-US" sz="2000" kern="1200" dirty="0" smtClean="0">
                <a:solidFill>
                  <a:schemeClr val="tx1"/>
                </a:solidFill>
                <a:cs typeface="Arial"/>
              </a:rPr>
              <a:t> convicted of murder, that are required to be registered as sex offenders, that don’t consent to the process, or that provide a false statement in the process cannot serve in a covered position.</a:t>
            </a:r>
          </a:p>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All covered positions require a search of the National Sex Offender Public Website (NSOPW) and EITHER state OR FBI checks.</a:t>
            </a:r>
          </a:p>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Those with recurring access to vulnerable populations require a search of the NSOPW, state AND FBI checks.</a:t>
            </a:r>
          </a:p>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Checks must either be completed or initiated before the start of work or service.</a:t>
            </a:r>
          </a:p>
          <a:p>
            <a:pPr defTabSz="457200" eaLnBrk="1" fontAlgn="auto" hangingPunct="1">
              <a:lnSpc>
                <a:spcPct val="90000"/>
              </a:lnSpc>
              <a:spcBef>
                <a:spcPts val="0"/>
              </a:spcBef>
              <a:spcAft>
                <a:spcPts val="1200"/>
              </a:spcAft>
              <a:buClrTx/>
              <a:defRPr/>
            </a:pPr>
            <a:endParaRPr lang="en-US" sz="2000" b="1" kern="1200" dirty="0">
              <a:solidFill>
                <a:schemeClr val="tx1"/>
              </a:solidFill>
              <a:cs typeface="Arial"/>
            </a:endParaRPr>
          </a:p>
        </p:txBody>
      </p:sp>
    </p:spTree>
    <p:extLst>
      <p:ext uri="{BB962C8B-B14F-4D97-AF65-F5344CB8AC3E}">
        <p14:creationId xmlns:p14="http://schemas.microsoft.com/office/powerpoint/2010/main" val="42827422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Covered Positions</a:t>
            </a:r>
            <a:endParaRPr lang="en-US" dirty="0"/>
          </a:p>
        </p:txBody>
      </p:sp>
      <p:sp>
        <p:nvSpPr>
          <p:cNvPr id="4" name="Content Placeholder 2"/>
          <p:cNvSpPr txBox="1">
            <a:spLocks/>
          </p:cNvSpPr>
          <p:nvPr/>
        </p:nvSpPr>
        <p:spPr>
          <a:xfrm>
            <a:off x="592138" y="2511425"/>
            <a:ext cx="7643812" cy="3055938"/>
          </a:xfrm>
          <a:prstGeom prst="rect">
            <a:avLst/>
          </a:prstGeom>
        </p:spPr>
        <p:txBody>
          <a:bodyPr/>
          <a:lst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1200"/>
              </a:spcAft>
            </a:pPr>
            <a:r>
              <a:rPr lang="en-US" altLang="en-US" sz="2000" dirty="0" smtClean="0"/>
              <a:t>All individuals in a “covered position” are subject to NSCHC requirements.</a:t>
            </a:r>
          </a:p>
          <a:p>
            <a:pPr>
              <a:spcAft>
                <a:spcPts val="1200"/>
              </a:spcAft>
            </a:pPr>
            <a:r>
              <a:rPr lang="en-US" altLang="en-US" sz="2000" dirty="0" smtClean="0"/>
              <a:t>Includes program/grantee staff and members.</a:t>
            </a:r>
          </a:p>
          <a:p>
            <a:pPr>
              <a:spcAft>
                <a:spcPts val="1200"/>
              </a:spcAft>
            </a:pPr>
            <a:r>
              <a:rPr lang="en-US" altLang="en-US" sz="2000" dirty="0" smtClean="0"/>
              <a:t>Funds may come from federal share, matching dollars, or a mixture.  </a:t>
            </a:r>
          </a:p>
          <a:p>
            <a:pPr>
              <a:spcAft>
                <a:spcPts val="1200"/>
              </a:spcAft>
            </a:pPr>
            <a:r>
              <a:rPr lang="en-US" altLang="en-US" sz="2000" dirty="0" smtClean="0"/>
              <a:t>Fixed Amount: Any individual performing activities described in the application</a:t>
            </a:r>
          </a:p>
          <a:p>
            <a:pPr>
              <a:spcAft>
                <a:spcPts val="1200"/>
              </a:spcAft>
            </a:pPr>
            <a:r>
              <a:rPr lang="en-US" altLang="en-US" sz="2000" dirty="0"/>
              <a:t>Contractors and Indirect Costs: No</a:t>
            </a:r>
          </a:p>
          <a:p>
            <a:endParaRPr lang="en-US" altLang="en-US" dirty="0" smtClean="0"/>
          </a:p>
        </p:txBody>
      </p:sp>
      <p:sp>
        <p:nvSpPr>
          <p:cNvPr id="5" name="Rectangle 15"/>
          <p:cNvSpPr>
            <a:spLocks noChangeArrowheads="1"/>
          </p:cNvSpPr>
          <p:nvPr/>
        </p:nvSpPr>
        <p:spPr bwMode="auto">
          <a:xfrm>
            <a:off x="592138" y="1273175"/>
            <a:ext cx="7643812" cy="996950"/>
          </a:xfrm>
          <a:prstGeom prst="rect">
            <a:avLst/>
          </a:prstGeom>
          <a:solidFill>
            <a:schemeClr val="tx2">
              <a:lumMod val="20000"/>
              <a:lumOff val="80000"/>
            </a:schemeClr>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t>“Covered Position”</a:t>
            </a:r>
          </a:p>
          <a:p>
            <a:pPr eaLnBrk="1" hangingPunct="1">
              <a:spcBef>
                <a:spcPct val="0"/>
              </a:spcBef>
              <a:spcAft>
                <a:spcPts val="1200"/>
              </a:spcAft>
              <a:buFontTx/>
              <a:buNone/>
            </a:pPr>
            <a:r>
              <a:rPr lang="en-US" altLang="en-US" sz="1800" dirty="0"/>
              <a:t>Any position receiving a salary, stipend, living allowance and/or education award from a CNCS-funded </a:t>
            </a:r>
            <a:r>
              <a:rPr lang="en-US" altLang="en-US" sz="1800" dirty="0" smtClean="0"/>
              <a:t>grant.</a:t>
            </a:r>
            <a:endParaRPr lang="en-US" altLang="en-US" sz="1800" dirty="0"/>
          </a:p>
        </p:txBody>
      </p:sp>
    </p:spTree>
    <p:extLst>
      <p:ext uri="{BB962C8B-B14F-4D97-AF65-F5344CB8AC3E}">
        <p14:creationId xmlns:p14="http://schemas.microsoft.com/office/powerpoint/2010/main" val="33947274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Covered Positions</a:t>
            </a:r>
            <a:endParaRPr lang="en-US" dirty="0"/>
          </a:p>
        </p:txBody>
      </p:sp>
      <p:sp>
        <p:nvSpPr>
          <p:cNvPr id="4" name="Content Placeholder 2"/>
          <p:cNvSpPr txBox="1">
            <a:spLocks/>
          </p:cNvSpPr>
          <p:nvPr/>
        </p:nvSpPr>
        <p:spPr>
          <a:xfrm>
            <a:off x="592138" y="2511425"/>
            <a:ext cx="7643812" cy="3055938"/>
          </a:xfrm>
          <a:prstGeom prst="rect">
            <a:avLst/>
          </a:prstGeom>
        </p:spPr>
        <p:txBody>
          <a:bodyPr/>
          <a:lst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1200"/>
              </a:spcAft>
            </a:pPr>
            <a:r>
              <a:rPr lang="en-US" altLang="en-US" sz="2000" dirty="0" smtClean="0"/>
              <a:t>All individuals in a “covered position” are subject to NSCHC requirements.</a:t>
            </a:r>
          </a:p>
          <a:p>
            <a:pPr>
              <a:spcAft>
                <a:spcPts val="1200"/>
              </a:spcAft>
            </a:pPr>
            <a:r>
              <a:rPr lang="en-US" altLang="en-US" sz="2000" dirty="0" smtClean="0"/>
              <a:t>Includes program/grantee staff.</a:t>
            </a:r>
          </a:p>
          <a:p>
            <a:pPr>
              <a:spcAft>
                <a:spcPts val="1200"/>
              </a:spcAft>
            </a:pPr>
            <a:r>
              <a:rPr lang="en-US" altLang="en-US" sz="2000" dirty="0" smtClean="0"/>
              <a:t>Funds may come from federal share, matching dollars, or a mixture.  </a:t>
            </a:r>
          </a:p>
          <a:p>
            <a:pPr>
              <a:spcAft>
                <a:spcPts val="1200"/>
              </a:spcAft>
            </a:pPr>
            <a:r>
              <a:rPr lang="en-US" altLang="en-US" sz="2000" dirty="0" smtClean="0"/>
              <a:t>Fixed Amount: Any individual performing activities described in the application.</a:t>
            </a:r>
            <a:endParaRPr lang="en-US" altLang="en-US" dirty="0" smtClean="0"/>
          </a:p>
          <a:p>
            <a:endParaRPr lang="en-US" altLang="en-US" dirty="0" smtClean="0"/>
          </a:p>
        </p:txBody>
      </p:sp>
      <p:sp>
        <p:nvSpPr>
          <p:cNvPr id="5" name="Rectangle 15"/>
          <p:cNvSpPr>
            <a:spLocks noChangeArrowheads="1"/>
          </p:cNvSpPr>
          <p:nvPr/>
        </p:nvSpPr>
        <p:spPr bwMode="auto">
          <a:xfrm>
            <a:off x="592138" y="1273175"/>
            <a:ext cx="7643812" cy="996950"/>
          </a:xfrm>
          <a:prstGeom prst="rect">
            <a:avLst/>
          </a:prstGeom>
          <a:solidFill>
            <a:schemeClr val="tx2">
              <a:lumMod val="20000"/>
              <a:lumOff val="80000"/>
            </a:schemeClr>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t>“Covered Position”</a:t>
            </a:r>
          </a:p>
          <a:p>
            <a:pPr eaLnBrk="1" hangingPunct="1">
              <a:spcBef>
                <a:spcPct val="0"/>
              </a:spcBef>
              <a:spcAft>
                <a:spcPts val="1200"/>
              </a:spcAft>
              <a:buFontTx/>
              <a:buNone/>
            </a:pPr>
            <a:r>
              <a:rPr lang="en-US" altLang="en-US" sz="1800" dirty="0"/>
              <a:t>Any position receiving a salary, stipend, living allowance and/or education award from a CNCS-funded </a:t>
            </a:r>
            <a:r>
              <a:rPr lang="en-US" altLang="en-US" sz="1800" dirty="0" smtClean="0"/>
              <a:t>grant.</a:t>
            </a:r>
            <a:endParaRPr lang="en-US" altLang="en-US" sz="1800" dirty="0"/>
          </a:p>
        </p:txBody>
      </p:sp>
      <p:sp>
        <p:nvSpPr>
          <p:cNvPr id="6" name="Rectangle 5"/>
          <p:cNvSpPr/>
          <p:nvPr/>
        </p:nvSpPr>
        <p:spPr>
          <a:xfrm rot="19459133">
            <a:off x="1433564" y="3404703"/>
            <a:ext cx="5960962" cy="1122744"/>
          </a:xfrm>
          <a:prstGeom prst="rect">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dirty="0" smtClean="0">
                <a:latin typeface="Arial"/>
                <a:cs typeface="Arial"/>
              </a:rPr>
              <a:t>On Budget!</a:t>
            </a:r>
            <a:endParaRPr lang="en-US" sz="3600" dirty="0">
              <a:latin typeface="Arial"/>
              <a:cs typeface="Arial"/>
            </a:endParaRPr>
          </a:p>
        </p:txBody>
      </p:sp>
    </p:spTree>
    <p:extLst>
      <p:ext uri="{BB962C8B-B14F-4D97-AF65-F5344CB8AC3E}">
        <p14:creationId xmlns:p14="http://schemas.microsoft.com/office/powerpoint/2010/main" val="39233937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13"/>
          <p:cNvGraphicFramePr>
            <a:graphicFrameLocks noGrp="1"/>
          </p:cNvGraphicFramePr>
          <p:nvPr>
            <p:ph idx="4294967295"/>
            <p:extLst/>
          </p:nvPr>
        </p:nvGraphicFramePr>
        <p:xfrm>
          <a:off x="1053507" y="1388962"/>
          <a:ext cx="7036986" cy="4738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le 1"/>
          <p:cNvSpPr>
            <a:spLocks noGrp="1"/>
          </p:cNvSpPr>
          <p:nvPr>
            <p:ph type="title"/>
          </p:nvPr>
        </p:nvSpPr>
        <p:spPr>
          <a:xfrm>
            <a:off x="457200" y="134938"/>
            <a:ext cx="8229600" cy="896322"/>
          </a:xfrm>
        </p:spPr>
        <p:txBody>
          <a:bodyPr>
            <a:normAutofit/>
          </a:bodyPr>
          <a:lstStyle/>
          <a:p>
            <a:r>
              <a:rPr lang="en-US" dirty="0" smtClean="0"/>
              <a:t>Who Cannot Work or Serve?</a:t>
            </a:r>
            <a:endParaRPr lang="en-US" dirty="0"/>
          </a:p>
        </p:txBody>
      </p:sp>
    </p:spTree>
    <p:extLst>
      <p:ext uri="{BB962C8B-B14F-4D97-AF65-F5344CB8AC3E}">
        <p14:creationId xmlns:p14="http://schemas.microsoft.com/office/powerpoint/2010/main" val="7995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in Brief</a:t>
            </a:r>
            <a:endParaRPr lang="en-US" dirty="0"/>
          </a:p>
        </p:txBody>
      </p:sp>
      <p:sp>
        <p:nvSpPr>
          <p:cNvPr id="6" name="Content Placeholder 2"/>
          <p:cNvSpPr>
            <a:spLocks noGrp="1"/>
          </p:cNvSpPr>
          <p:nvPr>
            <p:ph idx="1"/>
          </p:nvPr>
        </p:nvSpPr>
        <p:spPr/>
        <p:txBody>
          <a:bodyPr/>
          <a:lstStyle/>
          <a:p>
            <a:pPr defTabSz="457200" eaLnBrk="1" fontAlgn="auto" hangingPunct="1">
              <a:lnSpc>
                <a:spcPct val="90000"/>
              </a:lnSpc>
              <a:spcBef>
                <a:spcPts val="0"/>
              </a:spcBef>
              <a:spcAft>
                <a:spcPts val="2400"/>
              </a:spcAft>
              <a:buClrTx/>
              <a:buFont typeface="Wingdings" panose="05000000000000000000" pitchFamily="2" charset="2"/>
              <a:buChar char="ü"/>
              <a:defRPr/>
            </a:pPr>
            <a:r>
              <a:rPr lang="en-US" sz="2000" kern="1200" dirty="0" smtClean="0">
                <a:solidFill>
                  <a:schemeClr val="tx1"/>
                </a:solidFill>
                <a:cs typeface="Arial"/>
              </a:rPr>
              <a:t>Applies to individuals receiving a salary, stipend, living allowance or education award from a CNCS-funded program (covered positions).</a:t>
            </a:r>
          </a:p>
          <a:p>
            <a:pPr defTabSz="457200" eaLnBrk="1" fontAlgn="auto" hangingPunct="1">
              <a:lnSpc>
                <a:spcPct val="90000"/>
              </a:lnSpc>
              <a:spcBef>
                <a:spcPts val="0"/>
              </a:spcBef>
              <a:spcAft>
                <a:spcPts val="2400"/>
              </a:spcAft>
              <a:buClrTx/>
              <a:buFont typeface="Wingdings" panose="05000000000000000000" pitchFamily="2" charset="2"/>
              <a:buChar char="ü"/>
              <a:defRPr/>
            </a:pPr>
            <a:r>
              <a:rPr lang="en-US" sz="2000" dirty="0" smtClean="0">
                <a:solidFill>
                  <a:schemeClr val="tx1"/>
                </a:solidFill>
              </a:rPr>
              <a:t>Individuals</a:t>
            </a:r>
            <a:r>
              <a:rPr lang="en-US" sz="2000" kern="1200" dirty="0" smtClean="0">
                <a:solidFill>
                  <a:schemeClr val="tx1"/>
                </a:solidFill>
                <a:cs typeface="Arial"/>
              </a:rPr>
              <a:t> convicted of murder, that are required to be registered as a sex offender, that don’t consent to the process, or that provide a false statement in the process cannot serve in a covered position.</a:t>
            </a:r>
          </a:p>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All covered positions require a search of the National Sex Offender Public Website (NSOPW) and EITHER state OR FBI checks.</a:t>
            </a:r>
          </a:p>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Those with recurring access to vulnerable populations require a search of the NSOPW, state AND FBI checks.</a:t>
            </a:r>
          </a:p>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Checks must either be completed or initiated before the start of work or service.</a:t>
            </a:r>
          </a:p>
          <a:p>
            <a:pPr defTabSz="457200" eaLnBrk="1" fontAlgn="auto" hangingPunct="1">
              <a:lnSpc>
                <a:spcPct val="90000"/>
              </a:lnSpc>
              <a:spcBef>
                <a:spcPts val="0"/>
              </a:spcBef>
              <a:spcAft>
                <a:spcPts val="1200"/>
              </a:spcAft>
              <a:buClrTx/>
              <a:defRPr/>
            </a:pPr>
            <a:endParaRPr lang="en-US" sz="2000" b="1" kern="1200" dirty="0">
              <a:solidFill>
                <a:schemeClr val="tx1"/>
              </a:solidFill>
              <a:cs typeface="Arial"/>
            </a:endParaRPr>
          </a:p>
        </p:txBody>
      </p:sp>
    </p:spTree>
    <p:extLst>
      <p:ext uri="{BB962C8B-B14F-4D97-AF65-F5344CB8AC3E}">
        <p14:creationId xmlns:p14="http://schemas.microsoft.com/office/powerpoint/2010/main" val="6152907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Checks are Required?</a:t>
            </a:r>
            <a:endParaRPr lang="en-US" dirty="0"/>
          </a:p>
        </p:txBody>
      </p:sp>
      <p:graphicFrame>
        <p:nvGraphicFramePr>
          <p:cNvPr id="4" name="Content Placeholder 4"/>
          <p:cNvGraphicFramePr>
            <a:graphicFrameLocks noGrp="1"/>
          </p:cNvGraphicFramePr>
          <p:nvPr>
            <p:ph idx="1"/>
            <p:extLst/>
          </p:nvPr>
        </p:nvGraphicFramePr>
        <p:xfrm>
          <a:off x="457200" y="603695"/>
          <a:ext cx="8229600" cy="507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29847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New AmeriCorps Program Development Series</a:t>
            </a:r>
            <a:endParaRPr lang="en-US" dirty="0"/>
          </a:p>
        </p:txBody>
      </p:sp>
      <p:sp>
        <p:nvSpPr>
          <p:cNvPr id="3" name="Content Placeholder 2"/>
          <p:cNvSpPr>
            <a:spLocks noGrp="1"/>
          </p:cNvSpPr>
          <p:nvPr>
            <p:ph idx="1"/>
          </p:nvPr>
        </p:nvSpPr>
        <p:spPr/>
        <p:txBody>
          <a:bodyPr>
            <a:normAutofit/>
          </a:bodyPr>
          <a:lstStyle/>
          <a:p>
            <a:pPr marL="0" indent="0">
              <a:buNone/>
            </a:pPr>
            <a:r>
              <a:rPr lang="en-US" sz="1400" dirty="0" smtClean="0"/>
              <a:t>The New AmeriCorps Program Development Series is designed to help new </a:t>
            </a:r>
            <a:r>
              <a:rPr lang="en-US" sz="1400" dirty="0" err="1" smtClean="0"/>
              <a:t>CNCS</a:t>
            </a:r>
            <a:r>
              <a:rPr lang="en-US" sz="1400" dirty="0" smtClean="0"/>
              <a:t> grantees launch successful AmeriCorps programs. The 2016 series will include:</a:t>
            </a:r>
            <a:endParaRPr lang="en-US" sz="1000" dirty="0" smtClean="0"/>
          </a:p>
          <a:p>
            <a:pPr marL="0" indent="0">
              <a:buNone/>
            </a:pPr>
            <a:endParaRPr lang="en-US" sz="200" dirty="0" smtClean="0"/>
          </a:p>
          <a:p>
            <a:pPr algn="just"/>
            <a:r>
              <a:rPr lang="en-US" sz="1400" dirty="0" smtClean="0"/>
              <a:t>Session 1 – July 21, 2016</a:t>
            </a:r>
          </a:p>
          <a:p>
            <a:pPr marL="0" indent="0" algn="just">
              <a:buNone/>
            </a:pPr>
            <a:r>
              <a:rPr lang="en-US" sz="1400" dirty="0" err="1" smtClean="0"/>
              <a:t>CNCS</a:t>
            </a:r>
            <a:r>
              <a:rPr lang="en-US" sz="1400" dirty="0" smtClean="0"/>
              <a:t> Orientation, Financial Management, Criminal History Checks</a:t>
            </a:r>
          </a:p>
          <a:p>
            <a:pPr marL="0" indent="0" algn="just">
              <a:buNone/>
            </a:pPr>
            <a:endParaRPr lang="en-US" sz="1400" dirty="0" smtClean="0"/>
          </a:p>
          <a:p>
            <a:pPr algn="just"/>
            <a:r>
              <a:rPr lang="en-US" sz="1400" dirty="0" smtClean="0"/>
              <a:t>Session 2</a:t>
            </a:r>
            <a:r>
              <a:rPr lang="en-US" sz="1400" dirty="0"/>
              <a:t> </a:t>
            </a:r>
            <a:r>
              <a:rPr lang="en-US" sz="1400" dirty="0" smtClean="0"/>
              <a:t>– August 11, 2016</a:t>
            </a:r>
          </a:p>
          <a:p>
            <a:pPr marL="0" indent="0" algn="just">
              <a:buNone/>
            </a:pPr>
            <a:r>
              <a:rPr lang="en-US" sz="1400" dirty="0" smtClean="0"/>
              <a:t>AmeriCorps Member and Site Management, Financial Management Systems</a:t>
            </a:r>
          </a:p>
          <a:p>
            <a:pPr marL="0" indent="0">
              <a:buNone/>
            </a:pPr>
            <a:endParaRPr lang="en-US" sz="1400" dirty="0" smtClean="0"/>
          </a:p>
          <a:p>
            <a:r>
              <a:rPr lang="en-US" sz="1400" dirty="0" smtClean="0"/>
              <a:t>Session 3</a:t>
            </a:r>
            <a:r>
              <a:rPr lang="en-US" sz="1400" dirty="0"/>
              <a:t> </a:t>
            </a:r>
            <a:r>
              <a:rPr lang="en-US" sz="1400" dirty="0" smtClean="0"/>
              <a:t>– September 22, 2016</a:t>
            </a:r>
          </a:p>
          <a:p>
            <a:pPr marL="0" indent="0">
              <a:buNone/>
            </a:pPr>
            <a:r>
              <a:rPr lang="en-US" sz="1400" dirty="0" smtClean="0"/>
              <a:t>Program Start-up and Development Grantee Panel at 2016 AmeriCorps State and National Symposium</a:t>
            </a:r>
            <a:endParaRPr lang="en-US" sz="1400" dirty="0"/>
          </a:p>
          <a:p>
            <a:pPr marL="0" indent="0" algn="just">
              <a:buNone/>
            </a:pPr>
            <a:endParaRPr lang="en-US" sz="1400" dirty="0" smtClean="0"/>
          </a:p>
          <a:p>
            <a:pPr algn="just"/>
            <a:r>
              <a:rPr lang="en-US" sz="1400" dirty="0" smtClean="0"/>
              <a:t>Session 4</a:t>
            </a:r>
            <a:r>
              <a:rPr lang="en-US" sz="1400" dirty="0"/>
              <a:t> </a:t>
            </a:r>
            <a:r>
              <a:rPr lang="en-US" sz="1400" dirty="0" smtClean="0"/>
              <a:t>– Fall, 2016</a:t>
            </a:r>
          </a:p>
          <a:p>
            <a:pPr marL="0" indent="0" algn="just">
              <a:buNone/>
            </a:pPr>
            <a:r>
              <a:rPr lang="en-US" sz="1400" dirty="0" smtClean="0"/>
              <a:t>Grantee Reporting, Site Monitoring, Member Evaluation, Branding and AmeriCorps Identity</a:t>
            </a:r>
          </a:p>
        </p:txBody>
      </p:sp>
    </p:spTree>
    <p:extLst>
      <p:ext uri="{BB962C8B-B14F-4D97-AF65-F5344CB8AC3E}">
        <p14:creationId xmlns:p14="http://schemas.microsoft.com/office/powerpoint/2010/main" val="666050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NSPOW.gov</a:t>
            </a:r>
            <a:endParaRPr lang="en-US" dirty="0"/>
          </a:p>
        </p:txBody>
      </p:sp>
      <p:pic>
        <p:nvPicPr>
          <p:cNvPr id="3" name="Picture 7"/>
          <p:cNvPicPr>
            <a:picLocks noChangeAspect="1"/>
          </p:cNvPicPr>
          <p:nvPr/>
        </p:nvPicPr>
        <p:blipFill>
          <a:blip r:embed="rId3">
            <a:extLst>
              <a:ext uri="{28A0092B-C50C-407E-A947-70E740481C1C}">
                <a14:useLocalDpi xmlns:a14="http://schemas.microsoft.com/office/drawing/2010/main" val="0"/>
              </a:ext>
            </a:extLst>
          </a:blip>
          <a:srcRect l="19647" r="20836" b="11136"/>
          <a:stretch>
            <a:fillRect/>
          </a:stretch>
        </p:blipFill>
        <p:spPr bwMode="auto">
          <a:xfrm>
            <a:off x="1488331" y="1161499"/>
            <a:ext cx="5871313" cy="528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p:cNvCxnSpPr/>
          <p:nvPr/>
        </p:nvCxnSpPr>
        <p:spPr>
          <a:xfrm flipH="1">
            <a:off x="5913370" y="1566863"/>
            <a:ext cx="788987" cy="1976437"/>
          </a:xfrm>
          <a:prstGeom prst="straightConnector1">
            <a:avLst/>
          </a:prstGeom>
          <a:ln w="76200">
            <a:solidFill>
              <a:srgbClr val="D3A523"/>
            </a:solidFill>
            <a:tailEnd type="triangle"/>
          </a:ln>
        </p:spPr>
        <p:style>
          <a:lnRef idx="1">
            <a:schemeClr val="accent1"/>
          </a:lnRef>
          <a:fillRef idx="0">
            <a:schemeClr val="accent1"/>
          </a:fillRef>
          <a:effectRef idx="0">
            <a:schemeClr val="accent1"/>
          </a:effectRef>
          <a:fontRef idx="minor">
            <a:schemeClr val="tx1"/>
          </a:fontRef>
        </p:style>
      </p:cxnSp>
      <p:sp>
        <p:nvSpPr>
          <p:cNvPr id="5" name="&quot;No&quot; Symbol 4"/>
          <p:cNvSpPr/>
          <p:nvPr/>
        </p:nvSpPr>
        <p:spPr>
          <a:xfrm>
            <a:off x="6692629" y="3543300"/>
            <a:ext cx="457200" cy="457200"/>
          </a:xfrm>
          <a:prstGeom prst="noSmoking">
            <a:avLst/>
          </a:prstGeom>
          <a:solidFill>
            <a:srgbClr val="FF0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70735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6318" b="17857"/>
          <a:stretch/>
        </p:blipFill>
        <p:spPr>
          <a:xfrm>
            <a:off x="0" y="400050"/>
            <a:ext cx="9208811" cy="5561558"/>
          </a:xfrm>
          <a:prstGeom prst="rect">
            <a:avLst/>
          </a:prstGeom>
        </p:spPr>
      </p:pic>
      <p:sp>
        <p:nvSpPr>
          <p:cNvPr id="2" name="Slide Number Placeholder 1"/>
          <p:cNvSpPr>
            <a:spLocks noGrp="1"/>
          </p:cNvSpPr>
          <p:nvPr>
            <p:ph type="sldNum" sz="quarter" idx="4294967295"/>
          </p:nvPr>
        </p:nvSpPr>
        <p:spPr>
          <a:xfrm>
            <a:off x="8094663" y="6469063"/>
            <a:ext cx="592137" cy="274637"/>
          </a:xfrm>
          <a:prstGeom prst="rect">
            <a:avLst/>
          </a:prstGeom>
        </p:spPr>
        <p:txBody>
          <a:bodyPr/>
          <a:lstStyle/>
          <a:p>
            <a:pPr>
              <a:defRPr/>
            </a:pPr>
            <a:fld id="{95825A1F-978D-489A-A26B-4EFAECBF9BE5}" type="slidenum">
              <a:rPr lang="en-GB" altLang="en-US" smtClean="0"/>
              <a:pPr>
                <a:defRPr/>
              </a:pPr>
              <a:t>41</a:t>
            </a:fld>
            <a:endParaRPr lang="en-GB" altLang="en-US" dirty="0"/>
          </a:p>
        </p:txBody>
      </p:sp>
    </p:spTree>
    <p:extLst>
      <p:ext uri="{BB962C8B-B14F-4D97-AF65-F5344CB8AC3E}">
        <p14:creationId xmlns:p14="http://schemas.microsoft.com/office/powerpoint/2010/main" val="14185620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6044"/>
          <a:stretch/>
        </p:blipFill>
        <p:spPr>
          <a:xfrm>
            <a:off x="0" y="342900"/>
            <a:ext cx="9258300" cy="6515100"/>
          </a:xfrm>
          <a:prstGeom prst="rect">
            <a:avLst/>
          </a:prstGeom>
        </p:spPr>
      </p:pic>
      <p:pic>
        <p:nvPicPr>
          <p:cNvPr id="3074" name="Picture 2" descr="https://pixabay.com/static/uploads/photo/2012/04/18/00/07/silhouette-of-a-man-36181_960_720.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043" r="17391"/>
          <a:stretch/>
        </p:blipFill>
        <p:spPr bwMode="auto">
          <a:xfrm>
            <a:off x="1828800" y="3943350"/>
            <a:ext cx="914400" cy="10205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pixabay.com/static/uploads/photo/2012/04/18/00/07/silhouette-of-a-man-36181_960_720.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125" r="21875"/>
          <a:stretch/>
        </p:blipFill>
        <p:spPr bwMode="auto">
          <a:xfrm>
            <a:off x="1828800" y="5600700"/>
            <a:ext cx="914400" cy="1077686"/>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2836386" y="4711615"/>
            <a:ext cx="3315689" cy="1791444"/>
            <a:chOff x="2543175" y="3158520"/>
            <a:chExt cx="3315689" cy="1791444"/>
          </a:xfrm>
        </p:grpSpPr>
        <p:sp>
          <p:nvSpPr>
            <p:cNvPr id="4" name="TextBox 3"/>
            <p:cNvSpPr txBox="1"/>
            <p:nvPr/>
          </p:nvSpPr>
          <p:spPr>
            <a:xfrm>
              <a:off x="2543175" y="3158520"/>
              <a:ext cx="1771650" cy="1569660"/>
            </a:xfrm>
            <a:prstGeom prst="rect">
              <a:avLst/>
            </a:prstGeom>
            <a:noFill/>
          </p:spPr>
          <p:txBody>
            <a:bodyPr wrap="square" rtlCol="0">
              <a:spAutoFit/>
            </a:bodyPr>
            <a:lstStyle/>
            <a:p>
              <a:r>
                <a:rPr lang="en-US" sz="9600" dirty="0" smtClean="0">
                  <a:solidFill>
                    <a:srgbClr val="000000"/>
                  </a:solidFill>
                  <a:sym typeface="Webdings" panose="05030102010509060703" pitchFamily="18" charset="2"/>
                </a:rPr>
                <a:t></a:t>
              </a:r>
              <a:endParaRPr lang="en-US" sz="9600" dirty="0">
                <a:solidFill>
                  <a:srgbClr val="000000"/>
                </a:solidFill>
              </a:endParaRPr>
            </a:p>
          </p:txBody>
        </p:sp>
        <p:sp>
          <p:nvSpPr>
            <p:cNvPr id="5" name="TextBox 4"/>
            <p:cNvSpPr txBox="1"/>
            <p:nvPr/>
          </p:nvSpPr>
          <p:spPr>
            <a:xfrm rot="20149782">
              <a:off x="3795689" y="3626525"/>
              <a:ext cx="2063175" cy="1323439"/>
            </a:xfrm>
            <a:prstGeom prst="rect">
              <a:avLst/>
            </a:prstGeom>
            <a:noFill/>
          </p:spPr>
          <p:txBody>
            <a:bodyPr wrap="square" rtlCol="0">
              <a:spAutoFit/>
            </a:bodyPr>
            <a:lstStyle/>
            <a:p>
              <a:r>
                <a:rPr lang="en-US" sz="4000" dirty="0" smtClean="0">
                  <a:solidFill>
                    <a:srgbClr val="000000"/>
                  </a:solidFill>
                  <a:latin typeface="Brush Script MT" panose="03060802040406070304" pitchFamily="66" charset="0"/>
                </a:rPr>
                <a:t>Sex</a:t>
              </a:r>
              <a:br>
                <a:rPr lang="en-US" sz="4000" dirty="0" smtClean="0">
                  <a:solidFill>
                    <a:srgbClr val="000000"/>
                  </a:solidFill>
                  <a:latin typeface="Brush Script MT" panose="03060802040406070304" pitchFamily="66" charset="0"/>
                </a:rPr>
              </a:br>
              <a:r>
                <a:rPr lang="en-US" sz="4000" dirty="0" smtClean="0">
                  <a:solidFill>
                    <a:srgbClr val="000000"/>
                  </a:solidFill>
                  <a:latin typeface="Brush Script MT" panose="03060802040406070304" pitchFamily="66" charset="0"/>
                </a:rPr>
                <a:t>B.C.</a:t>
              </a:r>
              <a:endParaRPr lang="en-US" sz="4000" dirty="0">
                <a:solidFill>
                  <a:srgbClr val="000000"/>
                </a:solidFill>
                <a:latin typeface="Brush Script MT" panose="03060802040406070304" pitchFamily="66" charset="0"/>
              </a:endParaRPr>
            </a:p>
          </p:txBody>
        </p:sp>
      </p:grpSp>
      <p:grpSp>
        <p:nvGrpSpPr>
          <p:cNvPr id="12" name="Group 11"/>
          <p:cNvGrpSpPr/>
          <p:nvPr/>
        </p:nvGrpSpPr>
        <p:grpSpPr>
          <a:xfrm>
            <a:off x="2817152" y="3133328"/>
            <a:ext cx="3492099" cy="1753673"/>
            <a:chOff x="2543175" y="3158520"/>
            <a:chExt cx="3492099" cy="1753673"/>
          </a:xfrm>
        </p:grpSpPr>
        <p:sp>
          <p:nvSpPr>
            <p:cNvPr id="13" name="TextBox 12"/>
            <p:cNvSpPr txBox="1"/>
            <p:nvPr/>
          </p:nvSpPr>
          <p:spPr>
            <a:xfrm>
              <a:off x="2543175" y="3158520"/>
              <a:ext cx="1771650" cy="1569660"/>
            </a:xfrm>
            <a:prstGeom prst="rect">
              <a:avLst/>
            </a:prstGeom>
            <a:noFill/>
          </p:spPr>
          <p:txBody>
            <a:bodyPr wrap="square" rtlCol="0">
              <a:spAutoFit/>
            </a:bodyPr>
            <a:lstStyle/>
            <a:p>
              <a:r>
                <a:rPr lang="en-US" sz="9600" dirty="0" smtClean="0">
                  <a:solidFill>
                    <a:srgbClr val="000000"/>
                  </a:solidFill>
                  <a:sym typeface="Webdings" panose="05030102010509060703" pitchFamily="18" charset="2"/>
                </a:rPr>
                <a:t></a:t>
              </a:r>
              <a:endParaRPr lang="en-US" sz="9600" dirty="0">
                <a:solidFill>
                  <a:srgbClr val="000000"/>
                </a:solidFill>
              </a:endParaRPr>
            </a:p>
          </p:txBody>
        </p:sp>
        <p:sp>
          <p:nvSpPr>
            <p:cNvPr id="14" name="TextBox 13"/>
            <p:cNvSpPr txBox="1"/>
            <p:nvPr/>
          </p:nvSpPr>
          <p:spPr>
            <a:xfrm rot="20149782">
              <a:off x="3787602" y="3588754"/>
              <a:ext cx="2247672" cy="1323439"/>
            </a:xfrm>
            <a:prstGeom prst="rect">
              <a:avLst/>
            </a:prstGeom>
            <a:noFill/>
          </p:spPr>
          <p:txBody>
            <a:bodyPr wrap="square" rtlCol="0">
              <a:spAutoFit/>
            </a:bodyPr>
            <a:lstStyle/>
            <a:p>
              <a:r>
                <a:rPr lang="en-US" sz="4000" dirty="0" smtClean="0">
                  <a:solidFill>
                    <a:srgbClr val="000000"/>
                  </a:solidFill>
                  <a:latin typeface="Brush Script MT" panose="03060802040406070304" pitchFamily="66" charset="0"/>
                </a:rPr>
                <a:t>Incarcerated</a:t>
              </a:r>
              <a:br>
                <a:rPr lang="en-US" sz="4000" dirty="0" smtClean="0">
                  <a:solidFill>
                    <a:srgbClr val="000000"/>
                  </a:solidFill>
                  <a:latin typeface="Brush Script MT" panose="03060802040406070304" pitchFamily="66" charset="0"/>
                </a:rPr>
              </a:br>
              <a:r>
                <a:rPr lang="en-US" sz="4000" dirty="0" smtClean="0">
                  <a:solidFill>
                    <a:srgbClr val="000000"/>
                  </a:solidFill>
                  <a:latin typeface="Brush Script MT" panose="03060802040406070304" pitchFamily="66" charset="0"/>
                </a:rPr>
                <a:t>B.C.</a:t>
              </a:r>
              <a:endParaRPr lang="en-US" sz="4000" dirty="0">
                <a:solidFill>
                  <a:srgbClr val="000000"/>
                </a:solidFill>
                <a:latin typeface="Brush Script MT" panose="03060802040406070304" pitchFamily="66" charset="0"/>
              </a:endParaRPr>
            </a:p>
          </p:txBody>
        </p:sp>
      </p:grpSp>
      <p:sp>
        <p:nvSpPr>
          <p:cNvPr id="3" name="Slide Number Placeholder 2"/>
          <p:cNvSpPr>
            <a:spLocks noGrp="1"/>
          </p:cNvSpPr>
          <p:nvPr>
            <p:ph type="sldNum" sz="quarter" idx="4294967295"/>
          </p:nvPr>
        </p:nvSpPr>
        <p:spPr>
          <a:xfrm>
            <a:off x="8094663" y="6469063"/>
            <a:ext cx="592137" cy="274637"/>
          </a:xfrm>
          <a:prstGeom prst="rect">
            <a:avLst/>
          </a:prstGeom>
        </p:spPr>
        <p:txBody>
          <a:bodyPr/>
          <a:lstStyle/>
          <a:p>
            <a:pPr>
              <a:defRPr/>
            </a:pPr>
            <a:fld id="{95825A1F-978D-489A-A26B-4EFAECBF9BE5}" type="slidenum">
              <a:rPr lang="en-GB" altLang="en-US" smtClean="0"/>
              <a:pPr>
                <a:defRPr/>
              </a:pPr>
              <a:t>42</a:t>
            </a:fld>
            <a:endParaRPr lang="en-GB" altLang="en-US" dirty="0"/>
          </a:p>
        </p:txBody>
      </p:sp>
    </p:spTree>
    <p:extLst>
      <p:ext uri="{BB962C8B-B14F-4D97-AF65-F5344CB8AC3E}">
        <p14:creationId xmlns:p14="http://schemas.microsoft.com/office/powerpoint/2010/main" val="36001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6044"/>
          <a:stretch/>
        </p:blipFill>
        <p:spPr>
          <a:xfrm>
            <a:off x="0" y="342900"/>
            <a:ext cx="9258300" cy="6515100"/>
          </a:xfrm>
          <a:prstGeom prst="rect">
            <a:avLst/>
          </a:prstGeom>
        </p:spPr>
      </p:pic>
      <p:pic>
        <p:nvPicPr>
          <p:cNvPr id="3" name="Picture 2" descr="https://pixabay.com/static/uploads/photo/2012/04/18/00/07/silhouette-of-a-man-36181_960_720.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043" r="17391"/>
          <a:stretch/>
        </p:blipFill>
        <p:spPr bwMode="auto">
          <a:xfrm>
            <a:off x="1828800" y="3943350"/>
            <a:ext cx="914400" cy="102053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pixabay.com/static/uploads/photo/2012/04/18/00/07/silhouette-of-a-man-36181_960_720.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125" r="21875"/>
          <a:stretch/>
        </p:blipFill>
        <p:spPr bwMode="auto">
          <a:xfrm>
            <a:off x="1828800" y="5600700"/>
            <a:ext cx="914400" cy="1077686"/>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1200150" y="2800350"/>
            <a:ext cx="5715000" cy="506186"/>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4294967295"/>
          </p:nvPr>
        </p:nvSpPr>
        <p:spPr>
          <a:xfrm>
            <a:off x="8094663" y="6469063"/>
            <a:ext cx="592137" cy="274637"/>
          </a:xfrm>
          <a:prstGeom prst="rect">
            <a:avLst/>
          </a:prstGeom>
        </p:spPr>
        <p:txBody>
          <a:bodyPr/>
          <a:lstStyle/>
          <a:p>
            <a:pPr>
              <a:defRPr/>
            </a:pPr>
            <a:fld id="{95825A1F-978D-489A-A26B-4EFAECBF9BE5}" type="slidenum">
              <a:rPr lang="en-GB" altLang="en-US" smtClean="0"/>
              <a:pPr>
                <a:defRPr/>
              </a:pPr>
              <a:t>43</a:t>
            </a:fld>
            <a:endParaRPr lang="en-GB" altLang="en-US" dirty="0"/>
          </a:p>
        </p:txBody>
      </p:sp>
    </p:spTree>
    <p:extLst>
      <p:ext uri="{BB962C8B-B14F-4D97-AF65-F5344CB8AC3E}">
        <p14:creationId xmlns:p14="http://schemas.microsoft.com/office/powerpoint/2010/main" val="31552665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sz="half" idx="2"/>
          </p:nvPr>
        </p:nvSpPr>
        <p:spPr>
          <a:xfrm>
            <a:off x="379413" y="1527175"/>
            <a:ext cx="5095875" cy="4211638"/>
          </a:xfrm>
        </p:spPr>
        <p:txBody>
          <a:bodyPr/>
          <a:lstStyle/>
          <a:p>
            <a:pPr>
              <a:spcAft>
                <a:spcPts val="1200"/>
              </a:spcAft>
            </a:pPr>
            <a:endParaRPr lang="en-US" altLang="en-US" dirty="0" smtClean="0"/>
          </a:p>
          <a:p>
            <a:endParaRPr lang="en-US" altLang="en-US" dirty="0" smtClean="0"/>
          </a:p>
          <a:p>
            <a:endParaRPr lang="en-US" altLang="en-US" dirty="0" smtClean="0"/>
          </a:p>
        </p:txBody>
      </p:sp>
      <p:sp>
        <p:nvSpPr>
          <p:cNvPr id="3" name="Title 2"/>
          <p:cNvSpPr>
            <a:spLocks noGrp="1"/>
          </p:cNvSpPr>
          <p:nvPr>
            <p:ph type="title"/>
          </p:nvPr>
        </p:nvSpPr>
        <p:spPr/>
        <p:txBody>
          <a:bodyPr>
            <a:normAutofit/>
          </a:bodyPr>
          <a:lstStyle/>
          <a:p>
            <a:r>
              <a:rPr lang="en-US" dirty="0" smtClean="0"/>
              <a:t>State Checks</a:t>
            </a:r>
            <a:endParaRPr lang="en-US" dirty="0"/>
          </a:p>
        </p:txBody>
      </p:sp>
      <p:pic>
        <p:nvPicPr>
          <p:cNvPr id="7" name="Picture 4" descr="http://upload.wikimedia.org/wikipedia/commons/1/14/Seal_of_American_Samo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9651" y="1510794"/>
            <a:ext cx="1944413" cy="1944413"/>
          </a:xfrm>
          <a:prstGeom prst="ellipse">
            <a:avLst/>
          </a:prstGeom>
          <a:noFill/>
          <a:extLst>
            <a:ext uri="{909E8E84-426E-40DD-AFC4-6F175D3DCCD1}">
              <a14:hiddenFill xmlns:a14="http://schemas.microsoft.com/office/drawing/2010/main">
                <a:solidFill>
                  <a:srgbClr val="FFFFFF"/>
                </a:solidFill>
              </a14:hiddenFill>
            </a:ext>
          </a:extLst>
        </p:spPr>
      </p:pic>
      <p:pic>
        <p:nvPicPr>
          <p:cNvPr id="8" name="Picture 7" descr="http://upload.wikimedia.org/wikipedia/commons/3/36/MD_-_DPSC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7857" y="3368015"/>
            <a:ext cx="1693862" cy="216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2" descr="File:Seal of the Attorney General of Ohio.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9010" y="3933212"/>
            <a:ext cx="19431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10"/>
          <p:cNvSpPr/>
          <p:nvPr/>
        </p:nvSpPr>
        <p:spPr>
          <a:xfrm>
            <a:off x="4239925" y="3068371"/>
            <a:ext cx="2213184" cy="2585082"/>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794152" y="1462606"/>
            <a:ext cx="3342556" cy="1931196"/>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http://upload.wikimedia.org/wikipedia/en/7/7b/Washington_State_Patrol_patch.jp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79010" y="1530575"/>
            <a:ext cx="2686050"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1946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FBI Checks</a:t>
            </a:r>
            <a:endParaRPr lang="en-US" dirty="0"/>
          </a:p>
        </p:txBody>
      </p:sp>
      <p:pic>
        <p:nvPicPr>
          <p:cNvPr id="14" name="Picture 2" descr="http://upload.wikimedia.org/wikipedia/en/7/7b/Washington_State_Patrol_patch.jpg"/>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883841" y="4761489"/>
            <a:ext cx="1308100" cy="902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http://upload.wikimedia.org/wikipedia/commons/1/14/Seal_of_American_Samo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8526" y="4511799"/>
            <a:ext cx="946925" cy="946925"/>
          </a:xfrm>
          <a:prstGeom prst="ellipse">
            <a:avLst/>
          </a:prstGeom>
          <a:noFill/>
          <a:extLst>
            <a:ext uri="{909E8E84-426E-40DD-AFC4-6F175D3DCCD1}">
              <a14:hiddenFill xmlns:a14="http://schemas.microsoft.com/office/drawing/2010/main">
                <a:solidFill>
                  <a:srgbClr val="FFFFFF"/>
                </a:solidFill>
              </a14:hiddenFill>
            </a:ext>
          </a:extLst>
        </p:spPr>
      </p:pic>
      <p:pic>
        <p:nvPicPr>
          <p:cNvPr id="16" name="Picture 15" descr="http://upload.wikimedia.org/wikipedia/commons/3/36/MD_-_DPSC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25307" y="5405448"/>
            <a:ext cx="824907" cy="105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2" descr="File:Seal of the Attorney General of Ohio.sv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86612" y="5133231"/>
            <a:ext cx="946285" cy="95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03132" y="1222069"/>
            <a:ext cx="2334396" cy="240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p:cNvPicPr>
            <a:picLocks noChangeAspect="1"/>
          </p:cNvPicPr>
          <p:nvPr/>
        </p:nvPicPr>
        <p:blipFill rotWithShape="1">
          <a:blip r:embed="rId8"/>
          <a:srcRect l="3245" r="75693" b="87817"/>
          <a:stretch/>
        </p:blipFill>
        <p:spPr>
          <a:xfrm>
            <a:off x="3815028" y="5266602"/>
            <a:ext cx="1710604" cy="640119"/>
          </a:xfrm>
          <a:prstGeom prst="rect">
            <a:avLst/>
          </a:prstGeom>
        </p:spPr>
      </p:pic>
      <p:cxnSp>
        <p:nvCxnSpPr>
          <p:cNvPr id="20" name="Straight Arrow Connector 19"/>
          <p:cNvCxnSpPr>
            <a:stCxn id="15" idx="0"/>
          </p:cNvCxnSpPr>
          <p:nvPr/>
        </p:nvCxnSpPr>
        <p:spPr>
          <a:xfrm flipV="1">
            <a:off x="3201989" y="3410176"/>
            <a:ext cx="634527" cy="1101623"/>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9" idx="0"/>
          </p:cNvCxnSpPr>
          <p:nvPr/>
        </p:nvCxnSpPr>
        <p:spPr>
          <a:xfrm flipV="1">
            <a:off x="4670330" y="3625656"/>
            <a:ext cx="1" cy="1640946"/>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2" name="Vertical Scroll 21"/>
          <p:cNvSpPr/>
          <p:nvPr/>
        </p:nvSpPr>
        <p:spPr>
          <a:xfrm>
            <a:off x="5707763" y="4977827"/>
            <a:ext cx="1085850" cy="1217667"/>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rgbClr val="000000"/>
                </a:solidFill>
              </a:rPr>
              <a:t>ASP</a:t>
            </a:r>
            <a:endParaRPr lang="en-US" sz="2000" dirty="0">
              <a:solidFill>
                <a:srgbClr val="000000"/>
              </a:solidFill>
            </a:endParaRPr>
          </a:p>
        </p:txBody>
      </p:sp>
      <p:cxnSp>
        <p:nvCxnSpPr>
          <p:cNvPr id="23" name="Straight Arrow Connector 22"/>
          <p:cNvCxnSpPr/>
          <p:nvPr/>
        </p:nvCxnSpPr>
        <p:spPr>
          <a:xfrm flipH="1" flipV="1">
            <a:off x="5299434" y="3410176"/>
            <a:ext cx="999496" cy="1567652"/>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458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Access</a:t>
            </a:r>
            <a:endParaRPr lang="en-US" dirty="0"/>
          </a:p>
        </p:txBody>
      </p:sp>
      <p:graphicFrame>
        <p:nvGraphicFramePr>
          <p:cNvPr id="5" name="Diagram 4"/>
          <p:cNvGraphicFramePr/>
          <p:nvPr>
            <p:extLst/>
          </p:nvPr>
        </p:nvGraphicFramePr>
        <p:xfrm>
          <a:off x="162128" y="1425575"/>
          <a:ext cx="520754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5772111" y="1178498"/>
            <a:ext cx="3222625" cy="5222302"/>
          </a:xfrm>
          <a:prstGeom prst="rect">
            <a:avLst/>
          </a:prstGeom>
          <a:solidFill>
            <a:schemeClr val="accent5">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aphicFrame>
        <p:nvGraphicFramePr>
          <p:cNvPr id="8" name="Diagram 7"/>
          <p:cNvGraphicFramePr/>
          <p:nvPr>
            <p:extLst/>
          </p:nvPr>
        </p:nvGraphicFramePr>
        <p:xfrm>
          <a:off x="5444514" y="1645665"/>
          <a:ext cx="3877818" cy="453309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TextBox 15"/>
          <p:cNvSpPr txBox="1">
            <a:spLocks noChangeArrowheads="1"/>
          </p:cNvSpPr>
          <p:nvPr/>
        </p:nvSpPr>
        <p:spPr bwMode="auto">
          <a:xfrm>
            <a:off x="5881380" y="1227138"/>
            <a:ext cx="279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b="1" dirty="0">
                <a:solidFill>
                  <a:srgbClr val="000000"/>
                </a:solidFill>
              </a:rPr>
              <a:t>Vulnerable Populations</a:t>
            </a:r>
          </a:p>
        </p:txBody>
      </p:sp>
    </p:spTree>
    <p:extLst>
      <p:ext uri="{BB962C8B-B14F-4D97-AF65-F5344CB8AC3E}">
        <p14:creationId xmlns:p14="http://schemas.microsoft.com/office/powerpoint/2010/main" val="12822804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Access</a:t>
            </a:r>
            <a:endParaRPr lang="en-US" dirty="0"/>
          </a:p>
        </p:txBody>
      </p:sp>
      <p:sp>
        <p:nvSpPr>
          <p:cNvPr id="3" name="TextBox 2"/>
          <p:cNvSpPr txBox="1"/>
          <p:nvPr/>
        </p:nvSpPr>
        <p:spPr>
          <a:xfrm>
            <a:off x="749030" y="1566154"/>
            <a:ext cx="7412476" cy="2954655"/>
          </a:xfrm>
          <a:prstGeom prst="rect">
            <a:avLst/>
          </a:prstGeom>
          <a:noFill/>
        </p:spPr>
        <p:txBody>
          <a:bodyPr wrap="square" rtlCol="0">
            <a:spAutoFit/>
          </a:bodyPr>
          <a:lstStyle/>
          <a:p>
            <a:r>
              <a:rPr lang="en-US" sz="2800" b="1" dirty="0" smtClean="0"/>
              <a:t>Recurring Access (45 CFR 2510.20):</a:t>
            </a:r>
          </a:p>
          <a:p>
            <a:r>
              <a:rPr lang="en-US" sz="2800" dirty="0"/>
              <a:t>The ability on </a:t>
            </a:r>
            <a:r>
              <a:rPr lang="en-US" sz="2800" u="sng" dirty="0"/>
              <a:t>more than one occasion </a:t>
            </a:r>
            <a:r>
              <a:rPr lang="en-US" sz="2800" dirty="0"/>
              <a:t>to </a:t>
            </a:r>
            <a:r>
              <a:rPr lang="en-US" sz="2800" u="sng" dirty="0"/>
              <a:t>approach, observe, or communicate </a:t>
            </a:r>
            <a:r>
              <a:rPr lang="en-US" sz="2800" dirty="0"/>
              <a:t>with an individual, through physical proximity or other means, including but not limited to, </a:t>
            </a:r>
            <a:r>
              <a:rPr lang="en-US" sz="2800" u="sng" dirty="0"/>
              <a:t>electronic or telephonic communication. </a:t>
            </a:r>
          </a:p>
          <a:p>
            <a:endParaRPr lang="en-US" dirty="0"/>
          </a:p>
        </p:txBody>
      </p:sp>
    </p:spTree>
    <p:extLst>
      <p:ext uri="{BB962C8B-B14F-4D97-AF65-F5344CB8AC3E}">
        <p14:creationId xmlns:p14="http://schemas.microsoft.com/office/powerpoint/2010/main" val="371784857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in Brief</a:t>
            </a:r>
            <a:endParaRPr lang="en-US" dirty="0"/>
          </a:p>
        </p:txBody>
      </p:sp>
      <p:sp>
        <p:nvSpPr>
          <p:cNvPr id="6" name="Content Placeholder 2"/>
          <p:cNvSpPr>
            <a:spLocks noGrp="1"/>
          </p:cNvSpPr>
          <p:nvPr>
            <p:ph idx="1"/>
          </p:nvPr>
        </p:nvSpPr>
        <p:spPr/>
        <p:txBody>
          <a:bodyPr/>
          <a:lstStyle/>
          <a:p>
            <a:pPr defTabSz="457200" eaLnBrk="1" fontAlgn="auto" hangingPunct="1">
              <a:lnSpc>
                <a:spcPct val="90000"/>
              </a:lnSpc>
              <a:spcBef>
                <a:spcPts val="0"/>
              </a:spcBef>
              <a:spcAft>
                <a:spcPts val="2400"/>
              </a:spcAft>
              <a:buClrTx/>
              <a:buFont typeface="Wingdings" panose="05000000000000000000" pitchFamily="2" charset="2"/>
              <a:buChar char="ü"/>
              <a:defRPr/>
            </a:pPr>
            <a:r>
              <a:rPr lang="en-US" sz="2000" kern="1200" dirty="0" smtClean="0">
                <a:solidFill>
                  <a:schemeClr val="tx1"/>
                </a:solidFill>
                <a:cs typeface="Arial"/>
              </a:rPr>
              <a:t>Applies to individuals receiving a salary, stipend, living allowance or education award from a CNCS-funded program (covered positions).</a:t>
            </a:r>
          </a:p>
          <a:p>
            <a:pPr defTabSz="457200" eaLnBrk="1" fontAlgn="auto" hangingPunct="1">
              <a:lnSpc>
                <a:spcPct val="90000"/>
              </a:lnSpc>
              <a:spcBef>
                <a:spcPts val="0"/>
              </a:spcBef>
              <a:spcAft>
                <a:spcPts val="2400"/>
              </a:spcAft>
              <a:buClrTx/>
              <a:buFont typeface="Wingdings" panose="05000000000000000000" pitchFamily="2" charset="2"/>
              <a:buChar char="ü"/>
              <a:defRPr/>
            </a:pPr>
            <a:r>
              <a:rPr lang="en-US" sz="2000" dirty="0" smtClean="0">
                <a:solidFill>
                  <a:schemeClr val="tx1"/>
                </a:solidFill>
              </a:rPr>
              <a:t>Individuals</a:t>
            </a:r>
            <a:r>
              <a:rPr lang="en-US" sz="2000" kern="1200" dirty="0" smtClean="0">
                <a:solidFill>
                  <a:schemeClr val="tx1"/>
                </a:solidFill>
                <a:cs typeface="Arial"/>
              </a:rPr>
              <a:t> convicted of murder, that are required to be registered as a sex offender, that don’t consent to the process, or that provide a false statement in the process cannot serve in a covered position.</a:t>
            </a:r>
          </a:p>
          <a:p>
            <a:pPr defTabSz="457200" eaLnBrk="1" fontAlgn="auto" hangingPunct="1">
              <a:lnSpc>
                <a:spcPct val="90000"/>
              </a:lnSpc>
              <a:spcBef>
                <a:spcPts val="0"/>
              </a:spcBef>
              <a:spcAft>
                <a:spcPts val="2400"/>
              </a:spcAft>
              <a:buClrTx/>
              <a:buFont typeface="Wingdings" panose="05000000000000000000" pitchFamily="2" charset="2"/>
              <a:buChar char="ü"/>
              <a:defRPr/>
            </a:pPr>
            <a:r>
              <a:rPr lang="en-US" sz="2000" kern="1200" dirty="0" smtClean="0">
                <a:solidFill>
                  <a:schemeClr val="tx1"/>
                </a:solidFill>
                <a:cs typeface="Arial"/>
              </a:rPr>
              <a:t>All covered positions require a search of the National Sex Offender Public Website (NSOPW) and EITHER state OR FBI checks.</a:t>
            </a:r>
          </a:p>
          <a:p>
            <a:pPr defTabSz="457200" eaLnBrk="1" fontAlgn="auto" hangingPunct="1">
              <a:lnSpc>
                <a:spcPct val="90000"/>
              </a:lnSpc>
              <a:spcBef>
                <a:spcPts val="0"/>
              </a:spcBef>
              <a:spcAft>
                <a:spcPts val="2400"/>
              </a:spcAft>
              <a:buClrTx/>
              <a:buFont typeface="Wingdings" panose="05000000000000000000" pitchFamily="2" charset="2"/>
              <a:buChar char="ü"/>
              <a:defRPr/>
            </a:pPr>
            <a:r>
              <a:rPr lang="en-US" sz="2000" kern="1200" dirty="0" smtClean="0">
                <a:solidFill>
                  <a:schemeClr val="tx1"/>
                </a:solidFill>
                <a:cs typeface="Arial"/>
              </a:rPr>
              <a:t>Those with recurring access to vulnerable populations require a search of the NSOPW, state AND FBI checks.</a:t>
            </a:r>
          </a:p>
          <a:p>
            <a:pPr defTabSz="457200" eaLnBrk="1" fontAlgn="auto" hangingPunct="1">
              <a:lnSpc>
                <a:spcPct val="90000"/>
              </a:lnSpc>
              <a:spcBef>
                <a:spcPts val="0"/>
              </a:spcBef>
              <a:spcAft>
                <a:spcPts val="2400"/>
              </a:spcAft>
              <a:buClrTx/>
              <a:defRPr/>
            </a:pPr>
            <a:r>
              <a:rPr lang="en-US" sz="2000" kern="1200" dirty="0" smtClean="0">
                <a:solidFill>
                  <a:schemeClr val="tx1"/>
                </a:solidFill>
                <a:cs typeface="Arial"/>
              </a:rPr>
              <a:t>Checks must either be completed or initiated before the start of work or service.</a:t>
            </a:r>
          </a:p>
          <a:p>
            <a:pPr defTabSz="457200" eaLnBrk="1" fontAlgn="auto" hangingPunct="1">
              <a:lnSpc>
                <a:spcPct val="90000"/>
              </a:lnSpc>
              <a:spcBef>
                <a:spcPts val="0"/>
              </a:spcBef>
              <a:spcAft>
                <a:spcPts val="1200"/>
              </a:spcAft>
              <a:buClrTx/>
              <a:defRPr/>
            </a:pPr>
            <a:endParaRPr lang="en-US" sz="2000" b="1" kern="1200" dirty="0">
              <a:solidFill>
                <a:schemeClr val="tx1"/>
              </a:solidFill>
              <a:cs typeface="Arial"/>
            </a:endParaRPr>
          </a:p>
        </p:txBody>
      </p:sp>
    </p:spTree>
    <p:extLst>
      <p:ext uri="{BB962C8B-B14F-4D97-AF65-F5344CB8AC3E}">
        <p14:creationId xmlns:p14="http://schemas.microsoft.com/office/powerpoint/2010/main" val="5180525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pixabay.com/static/uploads/photo/2013/07/13/13/24/clock-160966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4452" y="1311852"/>
            <a:ext cx="5135095" cy="513509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Timing</a:t>
            </a:r>
            <a:endParaRPr lang="en-US" dirty="0"/>
          </a:p>
        </p:txBody>
      </p:sp>
      <p:pic>
        <p:nvPicPr>
          <p:cNvPr id="1026" name="Picture 2" descr="https://upload.wikimedia.org/wikipedia/commons/thumb/3/34/Software-update-urgent.svg/2000px-Software-update-urgent.svg.png"/>
          <p:cNvPicPr>
            <a:picLocks noChangeAspect="1" noChangeArrowheads="1"/>
          </p:cNvPicPr>
          <p:nvPr/>
        </p:nvPicPr>
        <p:blipFill>
          <a:blip r:embed="rId4">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061475" y="2368876"/>
            <a:ext cx="3021047" cy="3021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1424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Agenda</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smtClean="0"/>
          </a:p>
          <a:p>
            <a:r>
              <a:rPr lang="en-US" sz="2400" dirty="0" smtClean="0"/>
              <a:t>CNCS Overview: Barbara Ellen Reynolds</a:t>
            </a:r>
          </a:p>
          <a:p>
            <a:pPr marL="0" indent="0">
              <a:buNone/>
            </a:pPr>
            <a:endParaRPr lang="en-US" sz="2400" dirty="0" smtClean="0"/>
          </a:p>
          <a:p>
            <a:r>
              <a:rPr lang="en-US" sz="2400" dirty="0" smtClean="0"/>
              <a:t>Financial Management Introduction: Bonnie Janicki</a:t>
            </a:r>
          </a:p>
          <a:p>
            <a:endParaRPr lang="en-US" sz="2400" dirty="0"/>
          </a:p>
          <a:p>
            <a:r>
              <a:rPr lang="en-US" sz="2400" dirty="0" smtClean="0"/>
              <a:t>National Service Criminal History Checks 101: Brian Cognato</a:t>
            </a:r>
          </a:p>
          <a:p>
            <a:pPr marL="0" indent="0">
              <a:buNone/>
            </a:pPr>
            <a:endParaRPr lang="en-US" sz="2400" dirty="0" smtClean="0"/>
          </a:p>
          <a:p>
            <a:r>
              <a:rPr lang="en-US" sz="2400" dirty="0" smtClean="0"/>
              <a:t>Closing Remarks</a:t>
            </a:r>
            <a:endParaRPr lang="en-US" sz="2400" dirty="0"/>
          </a:p>
        </p:txBody>
      </p:sp>
    </p:spTree>
    <p:extLst>
      <p:ext uri="{BB962C8B-B14F-4D97-AF65-F5344CB8AC3E}">
        <p14:creationId xmlns:p14="http://schemas.microsoft.com/office/powerpoint/2010/main" val="196743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sz="half" idx="2"/>
          </p:nvPr>
        </p:nvSpPr>
        <p:spPr>
          <a:xfrm>
            <a:off x="379413" y="1527175"/>
            <a:ext cx="5095875" cy="4211638"/>
          </a:xfrm>
        </p:spPr>
        <p:txBody>
          <a:bodyPr/>
          <a:lstStyle/>
          <a:p>
            <a:pPr>
              <a:spcAft>
                <a:spcPts val="1200"/>
              </a:spcAft>
            </a:pPr>
            <a:endParaRPr lang="en-US" altLang="en-US" dirty="0" smtClean="0"/>
          </a:p>
          <a:p>
            <a:endParaRPr lang="en-US" altLang="en-US" dirty="0" smtClean="0"/>
          </a:p>
          <a:p>
            <a:endParaRPr lang="en-US" altLang="en-US" dirty="0" smtClean="0"/>
          </a:p>
        </p:txBody>
      </p:sp>
      <p:sp>
        <p:nvSpPr>
          <p:cNvPr id="3" name="Title 2"/>
          <p:cNvSpPr>
            <a:spLocks noGrp="1"/>
          </p:cNvSpPr>
          <p:nvPr>
            <p:ph type="title"/>
          </p:nvPr>
        </p:nvSpPr>
        <p:spPr/>
        <p:txBody>
          <a:bodyPr/>
          <a:lstStyle/>
          <a:p>
            <a:r>
              <a:rPr lang="en-US" dirty="0" smtClean="0"/>
              <a:t>Timing</a:t>
            </a:r>
            <a:endParaRPr lang="en-US" dirty="0"/>
          </a:p>
        </p:txBody>
      </p:sp>
      <p:graphicFrame>
        <p:nvGraphicFramePr>
          <p:cNvPr id="5" name="Content Placeholder 4"/>
          <p:cNvGraphicFramePr>
            <a:graphicFrameLocks noGrp="1"/>
          </p:cNvGraphicFramePr>
          <p:nvPr>
            <p:ph sz="half" idx="2"/>
            <p:extLst/>
          </p:nvPr>
        </p:nvGraphicFramePr>
        <p:xfrm>
          <a:off x="1175657" y="1262063"/>
          <a:ext cx="7511143" cy="4864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15838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Accompaniment</a:t>
            </a:r>
            <a:endParaRPr lang="en-US" dirty="0"/>
          </a:p>
        </p:txBody>
      </p:sp>
      <p:pic>
        <p:nvPicPr>
          <p:cNvPr id="7" name="Picture 2"/>
          <p:cNvPicPr>
            <a:picLocks noGrp="1" noChangeAspect="1"/>
          </p:cNvPicPr>
          <p:nvPr>
            <p:ph sz="half" idx="2"/>
          </p:nvPr>
        </p:nvPicPr>
        <p:blipFill>
          <a:blip r:embed="rId3">
            <a:extLst>
              <a:ext uri="{28A0092B-C50C-407E-A947-70E740481C1C}">
                <a14:useLocalDpi xmlns:a14="http://schemas.microsoft.com/office/drawing/2010/main" val="0"/>
              </a:ext>
            </a:extLst>
          </a:blip>
          <a:srcRect l="694" r="10545"/>
          <a:stretch>
            <a:fillRect/>
          </a:stretch>
        </p:blipFill>
        <p:spPr bwMode="auto">
          <a:xfrm>
            <a:off x="1550276" y="1147442"/>
            <a:ext cx="6043448" cy="453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7924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Accompaniment</a:t>
            </a:r>
            <a:endParaRPr lang="en-US" dirty="0"/>
          </a:p>
        </p:txBody>
      </p:sp>
      <p:pic>
        <p:nvPicPr>
          <p:cNvPr id="7" name="Picture 2"/>
          <p:cNvPicPr>
            <a:picLocks noGrp="1" noChangeAspect="1"/>
          </p:cNvPicPr>
          <p:nvPr>
            <p:ph sz="half" idx="2"/>
          </p:nvPr>
        </p:nvPicPr>
        <p:blipFill>
          <a:blip r:embed="rId3">
            <a:extLst>
              <a:ext uri="{28A0092B-C50C-407E-A947-70E740481C1C}">
                <a14:useLocalDpi xmlns:a14="http://schemas.microsoft.com/office/drawing/2010/main" val="0"/>
              </a:ext>
            </a:extLst>
          </a:blip>
          <a:srcRect l="694" r="10545"/>
          <a:stretch>
            <a:fillRect/>
          </a:stretch>
        </p:blipFill>
        <p:spPr bwMode="auto">
          <a:xfrm>
            <a:off x="1550276" y="1147442"/>
            <a:ext cx="6043448" cy="453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https://upload.wikimedia.org/wikipedia/commons/thumb/3/34/Software-update-urgent.svg/2000px-Software-update-urgent.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21205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330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896322"/>
          </a:xfrm>
        </p:spPr>
        <p:txBody>
          <a:bodyPr>
            <a:normAutofit/>
          </a:bodyPr>
          <a:lstStyle/>
          <a:p>
            <a:r>
              <a:rPr lang="en-US" dirty="0" smtClean="0"/>
              <a:t>Criminal History Checks</a:t>
            </a:r>
            <a:endParaRPr lang="en-US" dirty="0"/>
          </a:p>
        </p:txBody>
      </p:sp>
      <p:sp>
        <p:nvSpPr>
          <p:cNvPr id="5" name="Content Placeholder 2"/>
          <p:cNvSpPr>
            <a:spLocks noGrp="1"/>
          </p:cNvSpPr>
          <p:nvPr>
            <p:ph idx="1"/>
          </p:nvPr>
        </p:nvSpPr>
        <p:spPr>
          <a:xfrm>
            <a:off x="457200" y="1262064"/>
            <a:ext cx="8229600" cy="5071428"/>
          </a:xfrm>
        </p:spPr>
        <p:txBody>
          <a:bodyPr>
            <a:normAutofit/>
          </a:bodyPr>
          <a:lstStyle/>
          <a:p>
            <a:pPr marL="0" indent="0">
              <a:buNone/>
            </a:pPr>
            <a:endParaRPr lang="en-US" sz="2400" dirty="0" smtClean="0"/>
          </a:p>
          <a:p>
            <a:pPr>
              <a:spcAft>
                <a:spcPts val="1800"/>
              </a:spcAft>
            </a:pPr>
            <a:r>
              <a:rPr lang="en-US" sz="2400" dirty="0" smtClean="0"/>
              <a:t>Why Are These Requirements Important</a:t>
            </a:r>
            <a:r>
              <a:rPr lang="en-US" sz="2400" dirty="0"/>
              <a:t>?</a:t>
            </a:r>
            <a:endParaRPr lang="en-US" sz="2400" dirty="0" smtClean="0"/>
          </a:p>
          <a:p>
            <a:pPr>
              <a:spcAft>
                <a:spcPts val="1800"/>
              </a:spcAft>
            </a:pPr>
            <a:r>
              <a:rPr lang="en-US" sz="2400" dirty="0" smtClean="0"/>
              <a:t>What Are They?</a:t>
            </a:r>
            <a:endParaRPr lang="en-US" sz="2400" dirty="0"/>
          </a:p>
          <a:p>
            <a:pPr>
              <a:spcAft>
                <a:spcPts val="1800"/>
              </a:spcAft>
            </a:pPr>
            <a:r>
              <a:rPr lang="en-US" sz="2400" dirty="0" smtClean="0"/>
              <a:t>Alternatives and Vendors</a:t>
            </a:r>
          </a:p>
          <a:p>
            <a:pPr>
              <a:spcAft>
                <a:spcPts val="1800"/>
              </a:spcAft>
            </a:pPr>
            <a:r>
              <a:rPr lang="en-US" sz="2400" dirty="0" smtClean="0"/>
              <a:t>Next Steps &gt; </a:t>
            </a:r>
            <a:r>
              <a:rPr lang="en-US" sz="2400" b="1" dirty="0" smtClean="0"/>
              <a:t>Required eCourse</a:t>
            </a:r>
          </a:p>
          <a:p>
            <a:pPr>
              <a:spcAft>
                <a:spcPts val="1800"/>
              </a:spcAft>
            </a:pPr>
            <a:r>
              <a:rPr lang="en-US" sz="2400" dirty="0" smtClean="0"/>
              <a:t>Q&amp;A</a:t>
            </a:r>
            <a:endParaRPr lang="en-US" sz="2400" dirty="0"/>
          </a:p>
        </p:txBody>
      </p:sp>
    </p:spTree>
    <p:extLst>
      <p:ext uri="{BB962C8B-B14F-4D97-AF65-F5344CB8AC3E}">
        <p14:creationId xmlns:p14="http://schemas.microsoft.com/office/powerpoint/2010/main" val="233379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sz="half" idx="2"/>
          </p:nvPr>
        </p:nvSpPr>
        <p:spPr>
          <a:xfrm>
            <a:off x="379413" y="1527175"/>
            <a:ext cx="5095875" cy="4211638"/>
          </a:xfrm>
        </p:spPr>
        <p:txBody>
          <a:bodyPr/>
          <a:lstStyle/>
          <a:p>
            <a:pPr>
              <a:spcAft>
                <a:spcPts val="1200"/>
              </a:spcAft>
            </a:pPr>
            <a:endParaRPr lang="en-US" altLang="en-US" dirty="0" smtClean="0"/>
          </a:p>
          <a:p>
            <a:endParaRPr lang="en-US" altLang="en-US" dirty="0" smtClean="0"/>
          </a:p>
          <a:p>
            <a:endParaRPr lang="en-US" altLang="en-US" dirty="0" smtClean="0"/>
          </a:p>
        </p:txBody>
      </p:sp>
      <p:sp>
        <p:nvSpPr>
          <p:cNvPr id="47108" name="Content Placeholder 2"/>
          <p:cNvSpPr>
            <a:spLocks noGrp="1"/>
          </p:cNvSpPr>
          <p:nvPr>
            <p:ph sz="half" idx="2"/>
          </p:nvPr>
        </p:nvSpPr>
        <p:spPr>
          <a:xfrm>
            <a:off x="457200" y="1389063"/>
            <a:ext cx="3953305" cy="4487862"/>
          </a:xfrm>
        </p:spPr>
        <p:txBody>
          <a:bodyPr/>
          <a:lstStyle/>
          <a:p>
            <a:pPr>
              <a:spcAft>
                <a:spcPts val="1200"/>
              </a:spcAft>
            </a:pPr>
            <a:r>
              <a:rPr lang="en-US" altLang="en-US" sz="2600" dirty="0" smtClean="0"/>
              <a:t>Possible to request Alternative Search Procedures (ASPs) and exemptions</a:t>
            </a:r>
          </a:p>
          <a:p>
            <a:pPr>
              <a:spcAft>
                <a:spcPts val="1200"/>
              </a:spcAft>
            </a:pPr>
            <a:r>
              <a:rPr lang="en-US" altLang="en-US" sz="2600" dirty="0" smtClean="0"/>
              <a:t>“Pre-Approved ASPs”</a:t>
            </a:r>
          </a:p>
          <a:p>
            <a:pPr>
              <a:spcAft>
                <a:spcPts val="1200"/>
              </a:spcAft>
            </a:pPr>
            <a:r>
              <a:rPr lang="en-US" altLang="en-US" sz="2600" dirty="0" smtClean="0"/>
              <a:t>Visit CNCS website for more information</a:t>
            </a:r>
          </a:p>
          <a:p>
            <a:pPr>
              <a:spcAft>
                <a:spcPts val="1200"/>
              </a:spcAft>
            </a:pPr>
            <a:r>
              <a:rPr lang="en-US" altLang="en-US" sz="2600" dirty="0"/>
              <a:t>D</a:t>
            </a:r>
            <a:r>
              <a:rPr lang="en-US" altLang="en-US" sz="2600" dirty="0" smtClean="0"/>
              <a:t>iscuss with PO</a:t>
            </a:r>
          </a:p>
          <a:p>
            <a:pPr>
              <a:spcAft>
                <a:spcPts val="1200"/>
              </a:spcAft>
            </a:pPr>
            <a:endParaRPr lang="en-US" altLang="en-US" dirty="0" smtClean="0"/>
          </a:p>
          <a:p>
            <a:endParaRPr lang="en-US" altLang="en-US" dirty="0" smtClean="0"/>
          </a:p>
          <a:p>
            <a:endParaRPr lang="en-US" altLang="en-US" dirty="0" smtClean="0"/>
          </a:p>
        </p:txBody>
      </p:sp>
      <p:graphicFrame>
        <p:nvGraphicFramePr>
          <p:cNvPr id="2" name="Table 1"/>
          <p:cNvGraphicFramePr>
            <a:graphicFrameLocks noGrp="1"/>
          </p:cNvGraphicFramePr>
          <p:nvPr>
            <p:extLst/>
          </p:nvPr>
        </p:nvGraphicFramePr>
        <p:xfrm>
          <a:off x="4474083" y="1333374"/>
          <a:ext cx="4332288" cy="4205578"/>
        </p:xfrm>
        <a:graphic>
          <a:graphicData uri="http://schemas.openxmlformats.org/drawingml/2006/table">
            <a:tbl>
              <a:tblPr firstRow="1" bandRow="1">
                <a:tableStyleId>{5C22544A-7EE6-4342-B048-85BDC9FD1C3A}</a:tableStyleId>
              </a:tblPr>
              <a:tblGrid>
                <a:gridCol w="4332288"/>
              </a:tblGrid>
              <a:tr h="796570">
                <a:tc>
                  <a:txBody>
                    <a:bodyPr/>
                    <a:lstStyle/>
                    <a:p>
                      <a:r>
                        <a:rPr lang="en-US" sz="1800" baseline="0" dirty="0" smtClean="0"/>
                        <a:t>Pre-Approved ASPs as of July 2016 address the following situations:</a:t>
                      </a:r>
                      <a:endParaRPr lang="en-US" sz="1800" dirty="0"/>
                    </a:p>
                  </a:txBody>
                  <a:tcPr marL="91414" marR="91414" marT="45724" marB="45724"/>
                </a:tc>
              </a:tr>
              <a:tr h="1137958">
                <a:tc>
                  <a:txBody>
                    <a:bodyPr/>
                    <a:lstStyle/>
                    <a:p>
                      <a:r>
                        <a:rPr lang="en-US" sz="1800" dirty="0" smtClean="0">
                          <a:solidFill>
                            <a:schemeClr val="accent6"/>
                          </a:solidFill>
                        </a:rPr>
                        <a:t>Organizations that receive clearance letters from partners, in lieu of actual results</a:t>
                      </a:r>
                      <a:endParaRPr lang="en-US" sz="1800" dirty="0">
                        <a:solidFill>
                          <a:schemeClr val="accent6"/>
                        </a:solidFill>
                      </a:endParaRPr>
                    </a:p>
                  </a:txBody>
                  <a:tcPr marL="91414" marR="91414" marT="45724" marB="45724"/>
                </a:tc>
              </a:tr>
              <a:tr h="737240">
                <a:tc>
                  <a:txBody>
                    <a:bodyPr/>
                    <a:lstStyle/>
                    <a:p>
                      <a:r>
                        <a:rPr lang="en-US" sz="1800" dirty="0" smtClean="0">
                          <a:solidFill>
                            <a:schemeClr val="accent6"/>
                          </a:solidFill>
                        </a:rPr>
                        <a:t>Unreadable</a:t>
                      </a:r>
                      <a:r>
                        <a:rPr lang="en-US" sz="1800" baseline="0" dirty="0" smtClean="0">
                          <a:solidFill>
                            <a:schemeClr val="accent6"/>
                          </a:solidFill>
                        </a:rPr>
                        <a:t> fingerprints</a:t>
                      </a:r>
                      <a:endParaRPr lang="en-US" sz="1800" dirty="0">
                        <a:solidFill>
                          <a:schemeClr val="accent6"/>
                        </a:solidFill>
                      </a:endParaRPr>
                    </a:p>
                  </a:txBody>
                  <a:tcPr marL="91414" marR="91414" marT="45724" marB="45724"/>
                </a:tc>
              </a:tr>
              <a:tr h="796570">
                <a:tc>
                  <a:txBody>
                    <a:bodyPr/>
                    <a:lstStyle/>
                    <a:p>
                      <a:r>
                        <a:rPr lang="en-US" sz="1800" dirty="0" smtClean="0">
                          <a:solidFill>
                            <a:schemeClr val="accent6"/>
                          </a:solidFill>
                        </a:rPr>
                        <a:t>Prohibited</a:t>
                      </a:r>
                      <a:r>
                        <a:rPr lang="en-US" sz="1800" baseline="0" dirty="0" smtClean="0">
                          <a:solidFill>
                            <a:schemeClr val="accent6"/>
                          </a:solidFill>
                        </a:rPr>
                        <a:t> by State law from sharing or maintaining results</a:t>
                      </a:r>
                      <a:endParaRPr lang="en-US" sz="1800" dirty="0">
                        <a:solidFill>
                          <a:schemeClr val="accent6"/>
                        </a:solidFill>
                      </a:endParaRPr>
                    </a:p>
                  </a:txBody>
                  <a:tcPr marL="91414" marR="91414" marT="45724" marB="45724"/>
                </a:tc>
              </a:tr>
              <a:tr h="737240">
                <a:tc>
                  <a:txBody>
                    <a:bodyPr/>
                    <a:lstStyle/>
                    <a:p>
                      <a:r>
                        <a:rPr lang="en-US" sz="1800" baseline="0" dirty="0" smtClean="0">
                          <a:solidFill>
                            <a:schemeClr val="accent6"/>
                          </a:solidFill>
                        </a:rPr>
                        <a:t>Using a vendor for NSOPW results</a:t>
                      </a:r>
                    </a:p>
                  </a:txBody>
                  <a:tcPr marL="91414" marR="91414" marT="45724" marB="45724"/>
                </a:tc>
              </a:tr>
            </a:tbl>
          </a:graphicData>
        </a:graphic>
      </p:graphicFrame>
      <p:sp>
        <p:nvSpPr>
          <p:cNvPr id="3" name="Title 2"/>
          <p:cNvSpPr>
            <a:spLocks noGrp="1"/>
          </p:cNvSpPr>
          <p:nvPr>
            <p:ph type="title"/>
          </p:nvPr>
        </p:nvSpPr>
        <p:spPr/>
        <p:txBody>
          <a:bodyPr/>
          <a:lstStyle/>
          <a:p>
            <a:r>
              <a:rPr lang="en-US" dirty="0" smtClean="0"/>
              <a:t>Alternatives and Special Cases</a:t>
            </a:r>
            <a:endParaRPr lang="en-US" dirty="0"/>
          </a:p>
        </p:txBody>
      </p:sp>
    </p:spTree>
    <p:extLst>
      <p:ext uri="{BB962C8B-B14F-4D97-AF65-F5344CB8AC3E}">
        <p14:creationId xmlns:p14="http://schemas.microsoft.com/office/powerpoint/2010/main" val="292795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b="1" dirty="0" smtClean="0"/>
              <a:t>Vendors and HR Departments</a:t>
            </a:r>
          </a:p>
        </p:txBody>
      </p:sp>
      <p:graphicFrame>
        <p:nvGraphicFramePr>
          <p:cNvPr id="14" name="Diagram 13"/>
          <p:cNvGraphicFramePr/>
          <p:nvPr>
            <p:extLst/>
          </p:nvPr>
        </p:nvGraphicFramePr>
        <p:xfrm>
          <a:off x="74510" y="1803006"/>
          <a:ext cx="9009529" cy="3998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34471" y="1201391"/>
            <a:ext cx="9009529" cy="646331"/>
          </a:xfrm>
          <a:prstGeom prst="rect">
            <a:avLst/>
          </a:prstGeom>
          <a:noFill/>
        </p:spPr>
        <p:txBody>
          <a:bodyPr wrap="square" rtlCol="0">
            <a:spAutoFit/>
          </a:bodyPr>
          <a:lstStyle/>
          <a:p>
            <a:r>
              <a:rPr lang="en-US" dirty="0"/>
              <a:t>It is the </a:t>
            </a:r>
            <a:r>
              <a:rPr lang="en-US" b="1" dirty="0" smtClean="0"/>
              <a:t>grantee’s</a:t>
            </a:r>
            <a:r>
              <a:rPr lang="en-US" dirty="0" smtClean="0"/>
              <a:t> </a:t>
            </a:r>
            <a:r>
              <a:rPr lang="en-US" dirty="0"/>
              <a:t>duty to ensure that </a:t>
            </a:r>
            <a:r>
              <a:rPr lang="en-US" dirty="0" smtClean="0"/>
              <a:t>its vendor or HR Department complies </a:t>
            </a:r>
            <a:r>
              <a:rPr lang="en-US" dirty="0"/>
              <a:t>with </a:t>
            </a:r>
            <a:r>
              <a:rPr lang="en-US" dirty="0" smtClean="0"/>
              <a:t>NSCHC </a:t>
            </a:r>
            <a:r>
              <a:rPr lang="en-US" dirty="0"/>
              <a:t>requirements.</a:t>
            </a:r>
          </a:p>
        </p:txBody>
      </p:sp>
    </p:spTree>
    <p:extLst>
      <p:ext uri="{BB962C8B-B14F-4D97-AF65-F5344CB8AC3E}">
        <p14:creationId xmlns:p14="http://schemas.microsoft.com/office/powerpoint/2010/main" val="2627110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b="1" dirty="0" smtClean="0"/>
              <a:t>Vendors and HR Departments</a:t>
            </a:r>
          </a:p>
        </p:txBody>
      </p:sp>
      <p:graphicFrame>
        <p:nvGraphicFramePr>
          <p:cNvPr id="14" name="Diagram 13"/>
          <p:cNvGraphicFramePr/>
          <p:nvPr>
            <p:extLst/>
          </p:nvPr>
        </p:nvGraphicFramePr>
        <p:xfrm>
          <a:off x="74510" y="1803006"/>
          <a:ext cx="9009529" cy="3998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34471" y="1201391"/>
            <a:ext cx="9009529" cy="646331"/>
          </a:xfrm>
          <a:prstGeom prst="rect">
            <a:avLst/>
          </a:prstGeom>
          <a:noFill/>
        </p:spPr>
        <p:txBody>
          <a:bodyPr wrap="square" rtlCol="0">
            <a:spAutoFit/>
          </a:bodyPr>
          <a:lstStyle/>
          <a:p>
            <a:r>
              <a:rPr lang="en-US" dirty="0"/>
              <a:t>It is the </a:t>
            </a:r>
            <a:r>
              <a:rPr lang="en-US" b="1" dirty="0" smtClean="0"/>
              <a:t>grantee’s</a:t>
            </a:r>
            <a:r>
              <a:rPr lang="en-US" dirty="0" smtClean="0"/>
              <a:t> </a:t>
            </a:r>
            <a:r>
              <a:rPr lang="en-US" dirty="0"/>
              <a:t>duty to ensure that </a:t>
            </a:r>
            <a:r>
              <a:rPr lang="en-US" dirty="0" smtClean="0"/>
              <a:t>its vendor or HR Department complies </a:t>
            </a:r>
            <a:r>
              <a:rPr lang="en-US" dirty="0"/>
              <a:t>with </a:t>
            </a:r>
            <a:r>
              <a:rPr lang="en-US" dirty="0" smtClean="0"/>
              <a:t>NSCHC </a:t>
            </a:r>
            <a:r>
              <a:rPr lang="en-US" dirty="0"/>
              <a:t>requirements.</a:t>
            </a:r>
          </a:p>
        </p:txBody>
      </p:sp>
      <p:pic>
        <p:nvPicPr>
          <p:cNvPr id="5" name="Picture 2" descr="https://upload.wikimedia.org/wikipedia/commons/thumb/3/34/Software-update-urgent.svg/2000px-Software-update-urgent.svg.png"/>
          <p:cNvPicPr>
            <a:picLocks noChangeAspect="1" noChangeArrowheads="1"/>
          </p:cNvPicPr>
          <p:nvPr/>
        </p:nvPicPr>
        <p:blipFill>
          <a:blip r:embed="rId8">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061475" y="2368876"/>
            <a:ext cx="3021047" cy="3021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189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4" name="Content Placeholder 3"/>
          <p:cNvSpPr>
            <a:spLocks noGrp="1"/>
          </p:cNvSpPr>
          <p:nvPr>
            <p:ph idx="1"/>
          </p:nvPr>
        </p:nvSpPr>
        <p:spPr/>
        <p:txBody>
          <a:bodyPr>
            <a:normAutofit/>
          </a:bodyPr>
          <a:lstStyle/>
          <a:p>
            <a:pPr>
              <a:spcAft>
                <a:spcPts val="1800"/>
              </a:spcAft>
              <a:buFont typeface="Wingdings" panose="05000000000000000000" pitchFamily="2" charset="2"/>
              <a:buChar char="q"/>
            </a:pPr>
            <a:r>
              <a:rPr lang="en-US" sz="2400" dirty="0" smtClean="0"/>
              <a:t>Review the resources on the Knowledge Network</a:t>
            </a:r>
            <a:r>
              <a:rPr lang="en-US" sz="2400" dirty="0"/>
              <a:t>: </a:t>
            </a:r>
            <a:r>
              <a:rPr lang="en-US" sz="2400" dirty="0">
                <a:hlinkClick r:id="rId3"/>
              </a:rPr>
              <a:t>http://</a:t>
            </a:r>
            <a:r>
              <a:rPr lang="en-US" sz="2400" dirty="0" smtClean="0">
                <a:hlinkClick r:id="rId3"/>
              </a:rPr>
              <a:t>www.nationalservice.gov/resources/criminal-history-check</a:t>
            </a:r>
            <a:r>
              <a:rPr lang="en-US" sz="2400" dirty="0" smtClean="0"/>
              <a:t> </a:t>
            </a:r>
          </a:p>
          <a:p>
            <a:pPr>
              <a:spcAft>
                <a:spcPts val="1800"/>
              </a:spcAft>
              <a:buFont typeface="Wingdings" panose="05000000000000000000" pitchFamily="2" charset="2"/>
              <a:buChar char="q"/>
            </a:pPr>
            <a:r>
              <a:rPr lang="en-US" sz="2400" dirty="0" smtClean="0"/>
              <a:t>Take the required eCourse</a:t>
            </a:r>
          </a:p>
          <a:p>
            <a:pPr>
              <a:spcAft>
                <a:spcPts val="1800"/>
              </a:spcAft>
              <a:buFont typeface="Wingdings" panose="05000000000000000000" pitchFamily="2" charset="2"/>
              <a:buChar char="q"/>
            </a:pPr>
            <a:r>
              <a:rPr lang="en-US" sz="2400" dirty="0" smtClean="0"/>
              <a:t>Conduct at least one complete check on an individual</a:t>
            </a:r>
          </a:p>
          <a:p>
            <a:pPr>
              <a:spcAft>
                <a:spcPts val="1800"/>
              </a:spcAft>
              <a:buFont typeface="Wingdings" panose="05000000000000000000" pitchFamily="2" charset="2"/>
              <a:buChar char="q"/>
            </a:pPr>
            <a:r>
              <a:rPr lang="en-US" sz="2400" dirty="0" smtClean="0"/>
              <a:t>Chat with your Program Officer about any questions</a:t>
            </a:r>
          </a:p>
          <a:p>
            <a:pPr>
              <a:spcAft>
                <a:spcPts val="1800"/>
              </a:spcAft>
              <a:buFont typeface="Wingdings" panose="05000000000000000000" pitchFamily="2" charset="2"/>
              <a:buChar char="q"/>
            </a:pPr>
            <a:r>
              <a:rPr lang="en-US" sz="2400" dirty="0" smtClean="0"/>
              <a:t>Stay on-time, every time!</a:t>
            </a:r>
            <a:endParaRPr lang="en-US" sz="2400" dirty="0"/>
          </a:p>
        </p:txBody>
      </p:sp>
    </p:spTree>
    <p:extLst>
      <p:ext uri="{BB962C8B-B14F-4D97-AF65-F5344CB8AC3E}">
        <p14:creationId xmlns:p14="http://schemas.microsoft.com/office/powerpoint/2010/main" val="945900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Parting Thought</a:t>
            </a:r>
            <a:endParaRPr lang="en-US" dirty="0"/>
          </a:p>
        </p:txBody>
      </p:sp>
      <p:pic>
        <p:nvPicPr>
          <p:cNvPr id="4" name="Picture 1"/>
          <p:cNvPicPr>
            <a:picLocks noChangeAspect="1"/>
          </p:cNvPicPr>
          <p:nvPr/>
        </p:nvPicPr>
        <p:blipFill>
          <a:blip r:embed="rId3">
            <a:extLst>
              <a:ext uri="{28A0092B-C50C-407E-A947-70E740481C1C}">
                <a14:useLocalDpi xmlns:a14="http://schemas.microsoft.com/office/drawing/2010/main" val="0"/>
              </a:ext>
            </a:extLst>
          </a:blip>
          <a:srcRect l="3906" r="7468" b="-63"/>
          <a:stretch>
            <a:fillRect/>
          </a:stretch>
        </p:blipFill>
        <p:spPr bwMode="auto">
          <a:xfrm>
            <a:off x="0" y="-7938"/>
            <a:ext cx="9109075"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Grp="1" noChangeArrowheads="1"/>
          </p:cNvSpPr>
          <p:nvPr/>
        </p:nvSpPr>
        <p:spPr bwMode="auto">
          <a:xfrm>
            <a:off x="1003300" y="5310188"/>
            <a:ext cx="7086600"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1" fontAlgn="base" hangingPunct="1">
              <a:spcBef>
                <a:spcPct val="0"/>
              </a:spcBef>
              <a:spcAft>
                <a:spcPct val="0"/>
              </a:spcAft>
              <a:defRPr sz="4400" b="0">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charset="0"/>
              </a:defRPr>
            </a:lvl2pPr>
            <a:lvl3pPr algn="ctr" rtl="0" eaLnBrk="1" fontAlgn="base" hangingPunct="1">
              <a:spcBef>
                <a:spcPct val="0"/>
              </a:spcBef>
              <a:spcAft>
                <a:spcPct val="0"/>
              </a:spcAft>
              <a:defRPr sz="4400" b="1">
                <a:solidFill>
                  <a:schemeClr val="tx2"/>
                </a:solidFill>
                <a:latin typeface="Arial" charset="0"/>
              </a:defRPr>
            </a:lvl3pPr>
            <a:lvl4pPr algn="ctr" rtl="0" eaLnBrk="1" fontAlgn="base" hangingPunct="1">
              <a:spcBef>
                <a:spcPct val="0"/>
              </a:spcBef>
              <a:spcAft>
                <a:spcPct val="0"/>
              </a:spcAft>
              <a:defRPr sz="4400" b="1">
                <a:solidFill>
                  <a:schemeClr val="tx2"/>
                </a:solidFill>
                <a:latin typeface="Arial" charset="0"/>
              </a:defRPr>
            </a:lvl4pPr>
            <a:lvl5pPr algn="ctr" rtl="0" eaLnBrk="1" fontAlgn="base" hangingPunct="1">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2"/>
                </a:solidFill>
                <a:latin typeface="Arial" charset="0"/>
              </a:defRPr>
            </a:lvl6pPr>
            <a:lvl7pPr marL="914400" algn="ctr" rtl="0" eaLnBrk="1" fontAlgn="base" hangingPunct="1">
              <a:spcBef>
                <a:spcPct val="0"/>
              </a:spcBef>
              <a:spcAft>
                <a:spcPct val="0"/>
              </a:spcAft>
              <a:defRPr sz="4400" b="1">
                <a:solidFill>
                  <a:schemeClr val="tx2"/>
                </a:solidFill>
                <a:latin typeface="Arial" charset="0"/>
              </a:defRPr>
            </a:lvl7pPr>
            <a:lvl8pPr marL="1371600" algn="ctr" rtl="0" eaLnBrk="1" fontAlgn="base" hangingPunct="1">
              <a:spcBef>
                <a:spcPct val="0"/>
              </a:spcBef>
              <a:spcAft>
                <a:spcPct val="0"/>
              </a:spcAft>
              <a:defRPr sz="4400" b="1">
                <a:solidFill>
                  <a:schemeClr val="tx2"/>
                </a:solidFill>
                <a:latin typeface="Arial" charset="0"/>
              </a:defRPr>
            </a:lvl8pPr>
            <a:lvl9pPr marL="1828800" algn="ctr" rtl="0" eaLnBrk="1" fontAlgn="base" hangingPunct="1">
              <a:spcBef>
                <a:spcPct val="0"/>
              </a:spcBef>
              <a:spcAft>
                <a:spcPct val="0"/>
              </a:spcAft>
              <a:defRPr sz="4400" b="1">
                <a:solidFill>
                  <a:schemeClr val="tx2"/>
                </a:solidFill>
                <a:latin typeface="Arial" charset="0"/>
              </a:defRPr>
            </a:lvl9pPr>
          </a:lstStyle>
          <a:p>
            <a:pPr>
              <a:defRPr/>
            </a:pPr>
            <a:r>
              <a:rPr lang="en-US" altLang="en-US" sz="7200" b="1" kern="0" dirty="0" smtClean="0">
                <a:solidFill>
                  <a:srgbClr val="CCFFFF"/>
                </a:solidFill>
              </a:rPr>
              <a:t>SAFETY</a:t>
            </a:r>
            <a:endParaRPr lang="en-US" altLang="en-US" sz="7200" b="1" kern="0" dirty="0">
              <a:solidFill>
                <a:srgbClr val="CCFFFF"/>
              </a:solidFill>
            </a:endParaRPr>
          </a:p>
        </p:txBody>
      </p:sp>
    </p:spTree>
    <p:extLst>
      <p:ext uri="{BB962C8B-B14F-4D97-AF65-F5344CB8AC3E}">
        <p14:creationId xmlns:p14="http://schemas.microsoft.com/office/powerpoint/2010/main" val="101785943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
        <p:nvSpPr>
          <p:cNvPr id="3" name="Content Placeholder 2"/>
          <p:cNvSpPr>
            <a:spLocks noGrp="1"/>
          </p:cNvSpPr>
          <p:nvPr>
            <p:ph idx="1"/>
          </p:nvPr>
        </p:nvSpPr>
        <p:spPr>
          <a:xfrm>
            <a:off x="4532243" y="2059639"/>
            <a:ext cx="4154557" cy="3005136"/>
          </a:xfrm>
        </p:spPr>
        <p:txBody>
          <a:bodyPr>
            <a:normAutofit/>
          </a:bodyPr>
          <a:lstStyle/>
          <a:p>
            <a:pPr marL="0" indent="0">
              <a:buNone/>
            </a:pPr>
            <a:endParaRPr lang="en-US" sz="2400" dirty="0"/>
          </a:p>
          <a:p>
            <a:pPr marL="0" indent="0" algn="ctr">
              <a:buNone/>
            </a:pPr>
            <a:r>
              <a:rPr lang="en-US" sz="3600" b="1" i="1" dirty="0" smtClean="0"/>
              <a:t>What questions </a:t>
            </a:r>
          </a:p>
          <a:p>
            <a:pPr marL="0" indent="0" algn="ctr">
              <a:buNone/>
            </a:pPr>
            <a:r>
              <a:rPr lang="en-US" sz="3600" b="1" i="1" dirty="0" smtClean="0"/>
              <a:t>do you have?</a:t>
            </a:r>
            <a:endParaRPr lang="en-US" sz="3600" b="1" i="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705" y="1417982"/>
            <a:ext cx="2976297" cy="3917388"/>
          </a:xfrm>
          <a:prstGeom prst="rect">
            <a:avLst/>
          </a:prstGeom>
        </p:spPr>
      </p:pic>
    </p:spTree>
    <p:extLst>
      <p:ext uri="{BB962C8B-B14F-4D97-AF65-F5344CB8AC3E}">
        <p14:creationId xmlns:p14="http://schemas.microsoft.com/office/powerpoint/2010/main" val="3050057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896322"/>
          </a:xfrm>
        </p:spPr>
        <p:txBody>
          <a:bodyPr>
            <a:normAutofit fontScale="90000"/>
          </a:bodyPr>
          <a:lstStyle/>
          <a:p>
            <a:r>
              <a:rPr lang="en-US" dirty="0" smtClean="0"/>
              <a:t>CNCS</a:t>
            </a:r>
            <a:br>
              <a:rPr lang="en-US" dirty="0" smtClean="0"/>
            </a:br>
            <a:r>
              <a:rPr lang="en-US" dirty="0" smtClean="0"/>
              <a:t>AmeriCorps State and National</a:t>
            </a:r>
            <a:endParaRPr lang="en-US" dirty="0"/>
          </a:p>
        </p:txBody>
      </p:sp>
      <p:sp>
        <p:nvSpPr>
          <p:cNvPr id="8" name="Title 1"/>
          <p:cNvSpPr txBox="1">
            <a:spLocks/>
          </p:cNvSpPr>
          <p:nvPr/>
        </p:nvSpPr>
        <p:spPr>
          <a:xfrm>
            <a:off x="3788229" y="1595942"/>
            <a:ext cx="5225142" cy="4283898"/>
          </a:xfrm>
          <a:prstGeom prst="rect">
            <a:avLst/>
          </a:prstGeom>
        </p:spPr>
        <p:txBody>
          <a:bodyPr vert="horz" lIns="91440" tIns="45720" rIns="91440" bIns="45720" rtlCol="0" anchor="t">
            <a:noAutofit/>
          </a:bodyPr>
          <a:lstStyle/>
          <a:p>
            <a:pPr lvl="0">
              <a:spcBef>
                <a:spcPct val="0"/>
              </a:spcBef>
            </a:pPr>
            <a:r>
              <a:rPr lang="en-US" sz="2400" b="1" cap="all" dirty="0" smtClean="0">
                <a:solidFill>
                  <a:schemeClr val="accent1"/>
                </a:solidFill>
                <a:latin typeface="Arial"/>
                <a:ea typeface="+mj-ea"/>
                <a:cs typeface="Arial"/>
              </a:rPr>
              <a:t>Barbara ELLEN reynolds training specialist</a:t>
            </a:r>
          </a:p>
          <a:p>
            <a:pPr lvl="0">
              <a:spcBef>
                <a:spcPct val="0"/>
              </a:spcBef>
            </a:pPr>
            <a:endParaRPr lang="en-US" sz="1600" b="1" cap="all" dirty="0" smtClean="0">
              <a:solidFill>
                <a:schemeClr val="accent1"/>
              </a:solidFill>
              <a:latin typeface="Arial"/>
              <a:ea typeface="+mj-ea"/>
              <a:cs typeface="Arial"/>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Works with AmeriCorps national and tribal programs and state commissions</a:t>
            </a:r>
            <a:endParaRPr lang="en-US" sz="2000" cap="all" dirty="0" smtClean="0">
              <a:latin typeface="Arial" panose="020B0604020202020204" pitchFamily="34" charset="0"/>
              <a:ea typeface="+mj-ea"/>
              <a:cs typeface="Arial" panose="020B0604020202020204" pitchFamily="34" charset="0"/>
            </a:endParaRP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On </a:t>
            </a:r>
            <a:r>
              <a:rPr lang="en-US" sz="2000" dirty="0" err="1" smtClean="0">
                <a:latin typeface="Arial" panose="020B0604020202020204" pitchFamily="34" charset="0"/>
                <a:cs typeface="Arial" panose="020B0604020202020204" pitchFamily="34" charset="0"/>
              </a:rPr>
              <a:t>CNCS</a:t>
            </a:r>
            <a:r>
              <a:rPr lang="en-US" sz="2000" dirty="0" smtClean="0">
                <a:latin typeface="Arial" panose="020B0604020202020204" pitchFamily="34" charset="0"/>
                <a:cs typeface="Arial" panose="020B0604020202020204" pitchFamily="34" charset="0"/>
              </a:rPr>
              <a:t> staff since 2013</a:t>
            </a:r>
          </a:p>
          <a:p>
            <a:pPr marL="342900" indent="-342900">
              <a:buFont typeface="Wingdings" panose="05000000000000000000" pitchFamily="2" charset="2"/>
              <a:buChar char="ü"/>
            </a:pPr>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ü"/>
            </a:pPr>
            <a:r>
              <a:rPr lang="en-US" sz="2000" dirty="0" smtClean="0">
                <a:latin typeface="Arial" panose="020B0604020202020204" pitchFamily="34" charset="0"/>
                <a:cs typeface="Arial" panose="020B0604020202020204" pitchFamily="34" charset="0"/>
              </a:rPr>
              <a:t>Former commission director and AmeriCorps State director</a:t>
            </a:r>
            <a:endParaRPr lang="en-US" sz="2000" dirty="0">
              <a:latin typeface="Arial" panose="020B0604020202020204" pitchFamily="34" charset="0"/>
              <a:cs typeface="Arial" panose="020B0604020202020204" pitchFamily="34" charset="0"/>
            </a:endParaRPr>
          </a:p>
          <a:p>
            <a:pPr lvl="0">
              <a:lnSpc>
                <a:spcPts val="4380"/>
              </a:lnSpc>
              <a:spcBef>
                <a:spcPct val="0"/>
              </a:spcBef>
            </a:pPr>
            <a:endParaRPr lang="en-US" sz="2400" b="1" cap="all" dirty="0" smtClean="0">
              <a:latin typeface="Arial"/>
              <a:ea typeface="+mj-ea"/>
              <a:cs typeface="Arial"/>
            </a:endParaRPr>
          </a:p>
          <a:p>
            <a:pPr lvl="0">
              <a:spcBef>
                <a:spcPct val="0"/>
              </a:spcBef>
            </a:pPr>
            <a:r>
              <a:rPr lang="en-US" sz="1000" b="1" dirty="0" smtClean="0">
                <a:latin typeface="Arial"/>
                <a:ea typeface="+mj-ea"/>
                <a:cs typeface="Arial"/>
              </a:rPr>
              <a:t> </a:t>
            </a:r>
            <a:endParaRPr kumimoji="0" lang="en-US" sz="1000" b="1" i="0" u="none" strike="noStrike" kern="1200" cap="none" spc="0" normalizeH="0" baseline="0" noProof="0" dirty="0">
              <a:ln>
                <a:noFill/>
              </a:ln>
              <a:effectLst/>
              <a:uLnTx/>
              <a:uFillTx/>
              <a:latin typeface="Arial"/>
              <a:ea typeface="+mj-ea"/>
              <a:cs typeface="Aria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4662" y="1981200"/>
            <a:ext cx="2488891" cy="2488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10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 Up for Today</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smtClean="0"/>
          </a:p>
          <a:p>
            <a:r>
              <a:rPr lang="en-US" sz="2400" dirty="0" smtClean="0"/>
              <a:t>Resources at </a:t>
            </a:r>
            <a:r>
              <a:rPr lang="en-US" sz="2400" dirty="0" smtClean="0">
                <a:hlinkClick r:id="rId3"/>
              </a:rPr>
              <a:t>www.nationalservice.gov</a:t>
            </a:r>
            <a:endParaRPr lang="en-US" sz="2400" dirty="0"/>
          </a:p>
          <a:p>
            <a:pPr marL="0" indent="0">
              <a:buNone/>
            </a:pPr>
            <a:r>
              <a:rPr lang="en-US" sz="2400" dirty="0"/>
              <a:t>	- </a:t>
            </a:r>
            <a:r>
              <a:rPr lang="en-US" sz="2400" dirty="0" smtClean="0"/>
              <a:t>Grant Terms and Conditions</a:t>
            </a:r>
          </a:p>
          <a:p>
            <a:pPr marL="0" indent="0">
              <a:buNone/>
            </a:pPr>
            <a:r>
              <a:rPr lang="en-US" sz="2400" dirty="0"/>
              <a:t>	</a:t>
            </a:r>
            <a:r>
              <a:rPr lang="en-US" sz="2400" dirty="0" smtClean="0"/>
              <a:t>- AmeriCorps Page on the Knowledge Network</a:t>
            </a:r>
          </a:p>
          <a:p>
            <a:pPr marL="0" indent="0">
              <a:buNone/>
            </a:pPr>
            <a:r>
              <a:rPr lang="en-US" sz="2400" dirty="0"/>
              <a:t>	</a:t>
            </a:r>
            <a:r>
              <a:rPr lang="en-US" sz="2400" dirty="0" smtClean="0"/>
              <a:t>- Branding and AmeriCorps Identity Resources</a:t>
            </a:r>
          </a:p>
          <a:p>
            <a:pPr marL="0" indent="0">
              <a:buNone/>
            </a:pPr>
            <a:endParaRPr lang="en-US" sz="2400" dirty="0"/>
          </a:p>
          <a:p>
            <a:r>
              <a:rPr lang="en-US" sz="2400" dirty="0" smtClean="0"/>
              <a:t>Next AmeriCorps Program Development Webinar</a:t>
            </a:r>
          </a:p>
          <a:p>
            <a:pPr marL="0" indent="0">
              <a:buNone/>
            </a:pPr>
            <a:r>
              <a:rPr lang="en-US" sz="2400" dirty="0"/>
              <a:t>	</a:t>
            </a:r>
            <a:r>
              <a:rPr lang="en-US" sz="2400" dirty="0" smtClean="0"/>
              <a:t>- August </a:t>
            </a:r>
            <a:r>
              <a:rPr lang="en-US" sz="2400" dirty="0"/>
              <a:t>11, </a:t>
            </a:r>
            <a:r>
              <a:rPr lang="en-US" sz="2400" dirty="0" smtClean="0"/>
              <a:t>3:00 – 4:30 pm Eastern</a:t>
            </a:r>
          </a:p>
          <a:p>
            <a:pPr marL="0" indent="0">
              <a:buNone/>
            </a:pPr>
            <a:endParaRPr lang="en-US" sz="2400" dirty="0" smtClean="0"/>
          </a:p>
          <a:p>
            <a:pPr marL="0" indent="0">
              <a:buNone/>
            </a:pPr>
            <a:r>
              <a:rPr lang="en-US" sz="2400" dirty="0"/>
              <a:t>	</a:t>
            </a:r>
          </a:p>
        </p:txBody>
      </p:sp>
    </p:spTree>
    <p:extLst>
      <p:ext uri="{BB962C8B-B14F-4D97-AF65-F5344CB8AC3E}">
        <p14:creationId xmlns:p14="http://schemas.microsoft.com/office/powerpoint/2010/main" val="201706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S:\Imagery\GOSV\2011-2012 AmeriCorps Programs Photos\AVID member at Day of Service 1.jpg"/>
          <p:cNvPicPr>
            <a:picLocks noChangeAspect="1" noChangeArrowheads="1"/>
          </p:cNvPicPr>
          <p:nvPr/>
        </p:nvPicPr>
        <p:blipFill>
          <a:blip r:embed="rId3" cstate="print"/>
          <a:srcRect/>
          <a:stretch>
            <a:fillRect/>
          </a:stretch>
        </p:blipFill>
        <p:spPr bwMode="auto">
          <a:xfrm>
            <a:off x="457200" y="1308016"/>
            <a:ext cx="2462212" cy="3692295"/>
          </a:xfrm>
          <a:prstGeom prst="rect">
            <a:avLst/>
          </a:prstGeom>
          <a:noFill/>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5444" y="1574338"/>
            <a:ext cx="4110648" cy="2730207"/>
          </a:xfrm>
          <a:prstGeom prst="rect">
            <a:avLst/>
          </a:prstGeom>
        </p:spPr>
      </p:pic>
      <p:sp>
        <p:nvSpPr>
          <p:cNvPr id="2" name="Title 1"/>
          <p:cNvSpPr>
            <a:spLocks noGrp="1"/>
          </p:cNvSpPr>
          <p:nvPr>
            <p:ph type="title"/>
          </p:nvPr>
        </p:nvSpPr>
        <p:spPr/>
        <p:txBody>
          <a:bodyPr/>
          <a:lstStyle/>
          <a:p>
            <a:r>
              <a:rPr lang="en-US" i="1" dirty="0" smtClean="0"/>
              <a:t>Thank You!</a:t>
            </a:r>
            <a:endParaRPr lang="en-US" i="1" dirty="0"/>
          </a:p>
        </p:txBody>
      </p:sp>
      <p:sp>
        <p:nvSpPr>
          <p:cNvPr id="3" name="Content Placeholder 2"/>
          <p:cNvSpPr>
            <a:spLocks noGrp="1"/>
          </p:cNvSpPr>
          <p:nvPr>
            <p:ph idx="1"/>
          </p:nvPr>
        </p:nvSpPr>
        <p:spPr/>
        <p:txBody>
          <a:bodyPr/>
          <a:lstStyle/>
          <a:p>
            <a:pPr marL="0" indent="0" algn="ctr">
              <a:buNone/>
            </a:pPr>
            <a:endParaRPr lang="en-US" b="1" i="1" dirty="0" smtClean="0"/>
          </a:p>
          <a:p>
            <a:pPr marL="0" indent="0" algn="ctr">
              <a:buNone/>
            </a:pPr>
            <a:endParaRPr lang="en-US" b="1" i="1"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3929" y="1877695"/>
            <a:ext cx="2071003" cy="199460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244" y="3623012"/>
            <a:ext cx="3840013" cy="2241632"/>
          </a:xfrm>
          <a:prstGeom prst="rect">
            <a:avLst/>
          </a:prstGeom>
        </p:spPr>
      </p:pic>
      <p:pic>
        <p:nvPicPr>
          <p:cNvPr id="11" name="Picture 4" descr="S:\Imagery\GOSV\2011-2012 AmeriCorps Programs Photos\January 2012 Progress Photos\ASTAR Thanksgiving Baskets.JPG"/>
          <p:cNvPicPr>
            <a:picLocks noChangeAspect="1" noChangeArrowheads="1"/>
          </p:cNvPicPr>
          <p:nvPr/>
        </p:nvPicPr>
        <p:blipFill>
          <a:blip r:embed="rId7" cstate="print"/>
          <a:srcRect/>
          <a:stretch>
            <a:fillRect/>
          </a:stretch>
        </p:blipFill>
        <p:spPr bwMode="auto">
          <a:xfrm>
            <a:off x="5171506" y="3737478"/>
            <a:ext cx="1693591" cy="2240850"/>
          </a:xfrm>
          <a:prstGeom prst="rect">
            <a:avLst/>
          </a:prstGeom>
          <a:noFill/>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9419" y="4304545"/>
            <a:ext cx="2459365" cy="1770743"/>
          </a:xfrm>
          <a:prstGeom prst="rect">
            <a:avLst/>
          </a:prstGeom>
        </p:spPr>
      </p:pic>
    </p:spTree>
    <p:extLst>
      <p:ext uri="{BB962C8B-B14F-4D97-AF65-F5344CB8AC3E}">
        <p14:creationId xmlns:p14="http://schemas.microsoft.com/office/powerpoint/2010/main" val="251548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Tell Me…Who Are You?</a:t>
            </a:r>
            <a:endParaRPr lang="en-US" dirty="0"/>
          </a:p>
        </p:txBody>
      </p:sp>
      <p:sp>
        <p:nvSpPr>
          <p:cNvPr id="3" name="Content Placeholder 2"/>
          <p:cNvSpPr>
            <a:spLocks noGrp="1"/>
          </p:cNvSpPr>
          <p:nvPr>
            <p:ph idx="1"/>
          </p:nvPr>
        </p:nvSpPr>
        <p:spPr/>
        <p:txBody>
          <a:bodyPr/>
          <a:lstStyle/>
          <a:p>
            <a:r>
              <a:rPr lang="en-US" b="1" dirty="0" smtClean="0"/>
              <a:t>Please use the dialogue box to answer these questions:</a:t>
            </a:r>
          </a:p>
          <a:p>
            <a:endParaRPr lang="en-US" dirty="0"/>
          </a:p>
          <a:p>
            <a:pPr lvl="2"/>
            <a:r>
              <a:rPr lang="en-US" sz="2800" b="1" i="1" dirty="0" smtClean="0"/>
              <a:t>What is your name?</a:t>
            </a:r>
          </a:p>
          <a:p>
            <a:pPr lvl="2"/>
            <a:r>
              <a:rPr lang="en-US" sz="2800" b="1" i="1" dirty="0" smtClean="0"/>
              <a:t>What is the name of your AmeriCorps program or state commission?</a:t>
            </a:r>
          </a:p>
          <a:p>
            <a:pPr lvl="2"/>
            <a:r>
              <a:rPr lang="en-US" sz="2800" b="1" i="1" dirty="0" smtClean="0"/>
              <a:t>Where are you right now?</a:t>
            </a:r>
          </a:p>
          <a:p>
            <a:pPr lvl="2"/>
            <a:r>
              <a:rPr lang="en-US" sz="2800" b="1" i="1" dirty="0" smtClean="0"/>
              <a:t>What is your favorite strategy for surviving the heat wave?</a:t>
            </a:r>
            <a:endParaRPr lang="en-US" sz="2800" b="1" i="1" dirty="0"/>
          </a:p>
        </p:txBody>
      </p:sp>
    </p:spTree>
    <p:extLst>
      <p:ext uri="{BB962C8B-B14F-4D97-AF65-F5344CB8AC3E}">
        <p14:creationId xmlns:p14="http://schemas.microsoft.com/office/powerpoint/2010/main" val="2641991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500"/>
                                        <p:tgtEl>
                                          <p:spTgt spid="3">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pPr marL="0" indent="0" algn="ctr">
              <a:buNone/>
            </a:pPr>
            <a:endParaRPr lang="en-US" sz="2800" b="1" i="1" dirty="0" smtClean="0"/>
          </a:p>
          <a:p>
            <a:pPr algn="ctr"/>
            <a:r>
              <a:rPr lang="en-US" sz="2800" b="1" i="1" dirty="0" smtClean="0"/>
              <a:t>Barbara</a:t>
            </a:r>
          </a:p>
          <a:p>
            <a:pPr algn="ctr"/>
            <a:r>
              <a:rPr lang="en-US" b="1" i="1" dirty="0" err="1" smtClean="0"/>
              <a:t>CNCS</a:t>
            </a:r>
            <a:endParaRPr lang="en-US" b="1" i="1" dirty="0" smtClean="0"/>
          </a:p>
          <a:p>
            <a:pPr algn="ctr"/>
            <a:r>
              <a:rPr lang="en-US" sz="2800" b="1" i="1" dirty="0" smtClean="0"/>
              <a:t>Baltimore, MD</a:t>
            </a:r>
          </a:p>
          <a:p>
            <a:pPr algn="ctr"/>
            <a:r>
              <a:rPr lang="en-US" b="1" i="1" dirty="0" smtClean="0"/>
              <a:t>Head north to survive the heat wave!</a:t>
            </a:r>
            <a:endParaRPr lang="en-US" sz="2800" b="1" i="1" dirty="0"/>
          </a:p>
        </p:txBody>
      </p:sp>
    </p:spTree>
    <p:extLst>
      <p:ext uri="{BB962C8B-B14F-4D97-AF65-F5344CB8AC3E}">
        <p14:creationId xmlns:p14="http://schemas.microsoft.com/office/powerpoint/2010/main" val="202821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Tell Me…Who Are You?</a:t>
            </a:r>
            <a:endParaRPr lang="en-US" dirty="0"/>
          </a:p>
        </p:txBody>
      </p:sp>
      <p:sp>
        <p:nvSpPr>
          <p:cNvPr id="3" name="Content Placeholder 2"/>
          <p:cNvSpPr>
            <a:spLocks noGrp="1"/>
          </p:cNvSpPr>
          <p:nvPr>
            <p:ph idx="1"/>
          </p:nvPr>
        </p:nvSpPr>
        <p:spPr/>
        <p:txBody>
          <a:bodyPr/>
          <a:lstStyle/>
          <a:p>
            <a:r>
              <a:rPr lang="en-US" b="1" dirty="0" smtClean="0"/>
              <a:t>Your turn!</a:t>
            </a:r>
          </a:p>
          <a:p>
            <a:endParaRPr lang="en-US" dirty="0"/>
          </a:p>
          <a:p>
            <a:pPr lvl="2"/>
            <a:r>
              <a:rPr lang="en-US" sz="2800" b="1" i="1" dirty="0" smtClean="0"/>
              <a:t>What is your name?</a:t>
            </a:r>
          </a:p>
          <a:p>
            <a:pPr lvl="2"/>
            <a:r>
              <a:rPr lang="en-US" sz="2800" b="1" i="1" dirty="0" smtClean="0"/>
              <a:t>What is the name of your AmeriCorps program or state commission?</a:t>
            </a:r>
          </a:p>
          <a:p>
            <a:pPr lvl="2"/>
            <a:r>
              <a:rPr lang="en-US" sz="2800" b="1" i="1" dirty="0" smtClean="0"/>
              <a:t>Where are you right now?</a:t>
            </a:r>
          </a:p>
          <a:p>
            <a:pPr lvl="2"/>
            <a:r>
              <a:rPr lang="en-US" sz="2800" b="1" i="1" dirty="0" smtClean="0"/>
              <a:t>What is your favorite strategy for surviving the heat wave?</a:t>
            </a:r>
            <a:endParaRPr lang="en-US" sz="2800" b="1" i="1" dirty="0"/>
          </a:p>
        </p:txBody>
      </p:sp>
    </p:spTree>
    <p:extLst>
      <p:ext uri="{BB962C8B-B14F-4D97-AF65-F5344CB8AC3E}">
        <p14:creationId xmlns:p14="http://schemas.microsoft.com/office/powerpoint/2010/main" val="72061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22">
      <a:dk1>
        <a:srgbClr val="000000"/>
      </a:dk1>
      <a:lt1>
        <a:sysClr val="window" lastClr="FFFFFF"/>
      </a:lt1>
      <a:dk2>
        <a:srgbClr val="01439F"/>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13">
      <a:dk1>
        <a:srgbClr val="000000"/>
      </a:dk1>
      <a:lt1>
        <a:sysClr val="window" lastClr="FFFFFF"/>
      </a:lt1>
      <a:dk2>
        <a:srgbClr val="00439D"/>
      </a:dk2>
      <a:lt2>
        <a:srgbClr val="F0AB00"/>
      </a:lt2>
      <a:accent1>
        <a:srgbClr val="ED2623"/>
      </a:accent1>
      <a:accent2>
        <a:srgbClr val="983122"/>
      </a:accent2>
      <a:accent3>
        <a:srgbClr val="2C6759"/>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15">
      <a:dk1>
        <a:srgbClr val="000000"/>
      </a:dk1>
      <a:lt1>
        <a:sysClr val="window" lastClr="FFFFFF"/>
      </a:lt1>
      <a:dk2>
        <a:srgbClr val="00439D"/>
      </a:dk2>
      <a:lt2>
        <a:srgbClr val="F0AB00"/>
      </a:lt2>
      <a:accent1>
        <a:srgbClr val="ED2623"/>
      </a:accent1>
      <a:accent2>
        <a:srgbClr val="80379B"/>
      </a:accent2>
      <a:accent3>
        <a:srgbClr val="739618"/>
      </a:accent3>
      <a:accent4>
        <a:srgbClr val="002556"/>
      </a:accent4>
      <a:accent5>
        <a:srgbClr val="FDFFFF"/>
      </a:accent5>
      <a:accent6>
        <a:srgbClr val="E5782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Custom 108">
      <a:dk1>
        <a:srgbClr val="000000"/>
      </a:dk1>
      <a:lt1>
        <a:sysClr val="window" lastClr="FFFFFF"/>
      </a:lt1>
      <a:dk2>
        <a:srgbClr val="00439D"/>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Office Theme">
  <a:themeElements>
    <a:clrScheme name="Custom 108">
      <a:dk1>
        <a:srgbClr val="000000"/>
      </a:dk1>
      <a:lt1>
        <a:sysClr val="window" lastClr="FFFFFF"/>
      </a:lt1>
      <a:dk2>
        <a:srgbClr val="00439D"/>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9261</TotalTime>
  <Words>6735</Words>
  <Application>Microsoft Office PowerPoint</Application>
  <PresentationFormat>On-screen Show (4:3)</PresentationFormat>
  <Paragraphs>672</Paragraphs>
  <Slides>61</Slides>
  <Notes>61</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61</vt:i4>
      </vt:variant>
    </vt:vector>
  </HeadingPairs>
  <TitlesOfParts>
    <vt:vector size="72" baseType="lpstr">
      <vt:lpstr>Arial</vt:lpstr>
      <vt:lpstr>Brush Script MT</vt:lpstr>
      <vt:lpstr>Calibri</vt:lpstr>
      <vt:lpstr>Georgia</vt:lpstr>
      <vt:lpstr>Webdings</vt:lpstr>
      <vt:lpstr>Wingdings</vt:lpstr>
      <vt:lpstr>Office Theme</vt:lpstr>
      <vt:lpstr>1_Office Theme</vt:lpstr>
      <vt:lpstr>2_Office Theme</vt:lpstr>
      <vt:lpstr>3_Office Theme</vt:lpstr>
      <vt:lpstr>4_Office Theme</vt:lpstr>
      <vt:lpstr>New AmeriCorps Program Development – July 21, 2016</vt:lpstr>
      <vt:lpstr>Welcome! New AmeriCorps Program Development</vt:lpstr>
      <vt:lpstr>Technology Check</vt:lpstr>
      <vt:lpstr>New AmeriCorps Program Development Series</vt:lpstr>
      <vt:lpstr>Today’s Agenda</vt:lpstr>
      <vt:lpstr>CNCS AmeriCorps State and National</vt:lpstr>
      <vt:lpstr>Tell Me…Who Are You?</vt:lpstr>
      <vt:lpstr>Example</vt:lpstr>
      <vt:lpstr>Tell Me…Who Are You?</vt:lpstr>
      <vt:lpstr>Orientation to the AmeriWorld</vt:lpstr>
      <vt:lpstr>How Did We Get Here?</vt:lpstr>
      <vt:lpstr>How Are Program Grants Made?</vt:lpstr>
      <vt:lpstr>How Are Program Grants Made?</vt:lpstr>
      <vt:lpstr>How Are Program Grants Made?</vt:lpstr>
      <vt:lpstr>CNCS Overview</vt:lpstr>
      <vt:lpstr>Types of AmeriCorps State and National Prime Grantees</vt:lpstr>
      <vt:lpstr>CNCS Staff Contacts</vt:lpstr>
      <vt:lpstr>CNCS Basic Organizational Chart</vt:lpstr>
      <vt:lpstr>Cycle of Program Development</vt:lpstr>
      <vt:lpstr>AmeriCorps = People</vt:lpstr>
      <vt:lpstr>Review</vt:lpstr>
      <vt:lpstr>AmeriLingo</vt:lpstr>
      <vt:lpstr>Program Resources</vt:lpstr>
      <vt:lpstr>CNCS Office of Grants Management</vt:lpstr>
      <vt:lpstr>Financial Management</vt:lpstr>
      <vt:lpstr>Terms and Conditions</vt:lpstr>
      <vt:lpstr>System Set Up and Review</vt:lpstr>
      <vt:lpstr>Financial Management Resources</vt:lpstr>
      <vt:lpstr>CNCS Office of Grants Management</vt:lpstr>
      <vt:lpstr>Criminal History Checks</vt:lpstr>
      <vt:lpstr>Terms and Conditions</vt:lpstr>
      <vt:lpstr>PowerPoint Presentation</vt:lpstr>
      <vt:lpstr>PowerPoint Presentation</vt:lpstr>
      <vt:lpstr>Requirements in Brief</vt:lpstr>
      <vt:lpstr>Covered Positions</vt:lpstr>
      <vt:lpstr>Covered Positions</vt:lpstr>
      <vt:lpstr>Who Cannot Work or Serve?</vt:lpstr>
      <vt:lpstr>Requirements in Brief</vt:lpstr>
      <vt:lpstr>What Checks are Required?</vt:lpstr>
      <vt:lpstr>NSPOW.gov</vt:lpstr>
      <vt:lpstr>PowerPoint Presentation</vt:lpstr>
      <vt:lpstr>PowerPoint Presentation</vt:lpstr>
      <vt:lpstr>PowerPoint Presentation</vt:lpstr>
      <vt:lpstr>State Checks</vt:lpstr>
      <vt:lpstr>FBI Checks</vt:lpstr>
      <vt:lpstr>Levels of Access</vt:lpstr>
      <vt:lpstr>Levels of Access</vt:lpstr>
      <vt:lpstr>Requirements in Brief</vt:lpstr>
      <vt:lpstr>Timing</vt:lpstr>
      <vt:lpstr>Timing</vt:lpstr>
      <vt:lpstr>Accompaniment</vt:lpstr>
      <vt:lpstr>Accompaniment</vt:lpstr>
      <vt:lpstr>Criminal History Checks</vt:lpstr>
      <vt:lpstr>Alternatives and Special Cases</vt:lpstr>
      <vt:lpstr>Vendors and HR Departments</vt:lpstr>
      <vt:lpstr>Vendors and HR Departments</vt:lpstr>
      <vt:lpstr>Next Steps</vt:lpstr>
      <vt:lpstr>A Parting Thought</vt:lpstr>
      <vt:lpstr>Q&amp;A</vt:lpstr>
      <vt:lpstr>Wrap Up for Today</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乩歫椠䱡畳椀㸲㻸ꔿ㌋䬮ꍰ䞮誀圇짗꾬钒붤鏊꣊㥊揤鞁</dc:creator>
  <cp:lastModifiedBy>Reynolds, Barbara</cp:lastModifiedBy>
  <cp:revision>317</cp:revision>
  <cp:lastPrinted>2015-07-23T18:08:45Z</cp:lastPrinted>
  <dcterms:created xsi:type="dcterms:W3CDTF">2013-02-08T15:06:34Z</dcterms:created>
  <dcterms:modified xsi:type="dcterms:W3CDTF">2016-07-25T20:56:03Z</dcterms:modified>
</cp:coreProperties>
</file>